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291" r:id="rId2"/>
    <p:sldId id="292" r:id="rId3"/>
    <p:sldId id="343" r:id="rId4"/>
    <p:sldId id="340" r:id="rId5"/>
    <p:sldId id="337" r:id="rId6"/>
    <p:sldId id="338" r:id="rId7"/>
    <p:sldId id="341" r:id="rId8"/>
    <p:sldId id="347" r:id="rId9"/>
    <p:sldId id="348" r:id="rId10"/>
    <p:sldId id="344" r:id="rId11"/>
    <p:sldId id="345" r:id="rId12"/>
    <p:sldId id="346" r:id="rId13"/>
    <p:sldId id="349" r:id="rId14"/>
    <p:sldId id="342" r:id="rId15"/>
    <p:sldId id="350" r:id="rId16"/>
    <p:sldId id="351" r:id="rId17"/>
    <p:sldId id="352" r:id="rId18"/>
    <p:sldId id="353" r:id="rId19"/>
    <p:sldId id="354" r:id="rId20"/>
    <p:sldId id="391" r:id="rId21"/>
    <p:sldId id="355" r:id="rId22"/>
    <p:sldId id="358" r:id="rId23"/>
    <p:sldId id="359" r:id="rId24"/>
    <p:sldId id="356" r:id="rId25"/>
    <p:sldId id="360" r:id="rId26"/>
    <p:sldId id="367" r:id="rId27"/>
    <p:sldId id="361" r:id="rId28"/>
    <p:sldId id="368" r:id="rId29"/>
    <p:sldId id="369" r:id="rId30"/>
    <p:sldId id="370" r:id="rId31"/>
    <p:sldId id="381" r:id="rId32"/>
    <p:sldId id="382" r:id="rId33"/>
    <p:sldId id="362" r:id="rId34"/>
    <p:sldId id="383" r:id="rId35"/>
    <p:sldId id="384" r:id="rId36"/>
    <p:sldId id="380" r:id="rId37"/>
    <p:sldId id="385" r:id="rId38"/>
    <p:sldId id="377" r:id="rId39"/>
    <p:sldId id="378" r:id="rId40"/>
    <p:sldId id="392" r:id="rId41"/>
    <p:sldId id="379" r:id="rId42"/>
    <p:sldId id="371" r:id="rId43"/>
    <p:sldId id="372" r:id="rId44"/>
    <p:sldId id="373" r:id="rId45"/>
    <p:sldId id="386" r:id="rId46"/>
    <p:sldId id="374" r:id="rId47"/>
    <p:sldId id="375" r:id="rId48"/>
    <p:sldId id="393" r:id="rId49"/>
    <p:sldId id="390" r:id="rId50"/>
    <p:sldId id="387" r:id="rId51"/>
    <p:sldId id="394" r:id="rId52"/>
    <p:sldId id="395" r:id="rId53"/>
    <p:sldId id="406" r:id="rId54"/>
    <p:sldId id="396" r:id="rId55"/>
    <p:sldId id="388" r:id="rId56"/>
    <p:sldId id="397" r:id="rId57"/>
    <p:sldId id="398" r:id="rId58"/>
    <p:sldId id="399" r:id="rId59"/>
    <p:sldId id="400" r:id="rId60"/>
    <p:sldId id="389" r:id="rId61"/>
    <p:sldId id="401" r:id="rId62"/>
    <p:sldId id="405" r:id="rId63"/>
    <p:sldId id="376" r:id="rId64"/>
    <p:sldId id="276" r:id="rId65"/>
    <p:sldId id="363" r:id="rId66"/>
    <p:sldId id="403" r:id="rId67"/>
    <p:sldId id="402" r:id="rId68"/>
    <p:sldId id="407" r:id="rId69"/>
    <p:sldId id="333" r:id="rId70"/>
    <p:sldId id="278" r:id="rId71"/>
    <p:sldId id="279" r:id="rId72"/>
    <p:sldId id="408" r:id="rId73"/>
    <p:sldId id="409" r:id="rId74"/>
    <p:sldId id="410" r:id="rId75"/>
    <p:sldId id="357" r:id="rId76"/>
    <p:sldId id="411" r:id="rId77"/>
    <p:sldId id="412" r:id="rId78"/>
    <p:sldId id="413" r:id="rId79"/>
    <p:sldId id="414" r:id="rId80"/>
    <p:sldId id="415" r:id="rId81"/>
    <p:sldId id="364" r:id="rId82"/>
    <p:sldId id="365" r:id="rId83"/>
    <p:sldId id="404" r:id="rId84"/>
    <p:sldId id="366" r:id="rId85"/>
    <p:sldId id="336"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3DA8DE-B24F-4920-9170-A902B654761F}" v="45" dt="2020-08-15T00:41:51.2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78797"/>
  </p:normalViewPr>
  <p:slideViewPr>
    <p:cSldViewPr snapToGrid="0">
      <p:cViewPr varScale="1">
        <p:scale>
          <a:sx n="91" d="100"/>
          <a:sy n="91" d="100"/>
        </p:scale>
        <p:origin x="1314"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zhong Yao" userId="794760dbfb091494" providerId="LiveId" clId="{A1150600-7F40-458F-9319-64394A3CA8D6}"/>
    <pc:docChg chg="undo custSel addSld delSld modSld sldOrd">
      <pc:chgData name="Dezhong Yao" userId="794760dbfb091494" providerId="LiveId" clId="{A1150600-7F40-458F-9319-64394A3CA8D6}" dt="2020-06-29T01:17:39.856" v="11082" actId="207"/>
      <pc:docMkLst>
        <pc:docMk/>
      </pc:docMkLst>
      <pc:sldChg chg="modSp">
        <pc:chgData name="Dezhong Yao" userId="794760dbfb091494" providerId="LiveId" clId="{A1150600-7F40-458F-9319-64394A3CA8D6}" dt="2020-06-19T07:56:12.720" v="337" actId="404"/>
        <pc:sldMkLst>
          <pc:docMk/>
          <pc:sldMk cId="3136402415" sldId="292"/>
        </pc:sldMkLst>
        <pc:spChg chg="mod">
          <ac:chgData name="Dezhong Yao" userId="794760dbfb091494" providerId="LiveId" clId="{A1150600-7F40-458F-9319-64394A3CA8D6}" dt="2020-06-19T07:56:12.720" v="337" actId="404"/>
          <ac:spMkLst>
            <pc:docMk/>
            <pc:sldMk cId="3136402415" sldId="292"/>
            <ac:spMk id="3" creationId="{257E60E8-C24A-4ABE-A75A-68AD41EFD850}"/>
          </ac:spMkLst>
        </pc:spChg>
      </pc:sldChg>
      <pc:sldChg chg="modSp">
        <pc:chgData name="Dezhong Yao" userId="794760dbfb091494" providerId="LiveId" clId="{A1150600-7F40-458F-9319-64394A3CA8D6}" dt="2020-06-29T01:16:56.181" v="11079" actId="20577"/>
        <pc:sldMkLst>
          <pc:docMk/>
          <pc:sldMk cId="1162421606" sldId="336"/>
        </pc:sldMkLst>
        <pc:spChg chg="mod">
          <ac:chgData name="Dezhong Yao" userId="794760dbfb091494" providerId="LiveId" clId="{A1150600-7F40-458F-9319-64394A3CA8D6}" dt="2020-06-29T01:16:56.181" v="11079" actId="20577"/>
          <ac:spMkLst>
            <pc:docMk/>
            <pc:sldMk cId="1162421606" sldId="336"/>
            <ac:spMk id="3" creationId="{3A26B60E-11DE-488B-8CE2-96B04DE40B62}"/>
          </ac:spMkLst>
        </pc:spChg>
      </pc:sldChg>
      <pc:sldChg chg="modSp">
        <pc:chgData name="Dezhong Yao" userId="794760dbfb091494" providerId="LiveId" clId="{A1150600-7F40-458F-9319-64394A3CA8D6}" dt="2020-06-19T08:37:52.763" v="371" actId="6549"/>
        <pc:sldMkLst>
          <pc:docMk/>
          <pc:sldMk cId="1409700395" sldId="338"/>
        </pc:sldMkLst>
        <pc:spChg chg="mod">
          <ac:chgData name="Dezhong Yao" userId="794760dbfb091494" providerId="LiveId" clId="{A1150600-7F40-458F-9319-64394A3CA8D6}" dt="2020-06-19T08:37:52.763" v="371" actId="6549"/>
          <ac:spMkLst>
            <pc:docMk/>
            <pc:sldMk cId="1409700395" sldId="338"/>
            <ac:spMk id="3" creationId="{89ED6160-2FE0-4F6C-9C26-796247AB0A7D}"/>
          </ac:spMkLst>
        </pc:spChg>
      </pc:sldChg>
      <pc:sldChg chg="addSp modSp add">
        <pc:chgData name="Dezhong Yao" userId="794760dbfb091494" providerId="LiveId" clId="{A1150600-7F40-458F-9319-64394A3CA8D6}" dt="2020-06-23T05:50:22.640" v="1238" actId="1076"/>
        <pc:sldMkLst>
          <pc:docMk/>
          <pc:sldMk cId="2819780683" sldId="341"/>
        </pc:sldMkLst>
        <pc:spChg chg="mod">
          <ac:chgData name="Dezhong Yao" userId="794760dbfb091494" providerId="LiveId" clId="{A1150600-7F40-458F-9319-64394A3CA8D6}" dt="2020-06-19T08:14:54.277" v="343"/>
          <ac:spMkLst>
            <pc:docMk/>
            <pc:sldMk cId="2819780683" sldId="341"/>
            <ac:spMk id="2" creationId="{1615B08B-59D2-4304-9C72-73041AF8ECDE}"/>
          </ac:spMkLst>
        </pc:spChg>
        <pc:spChg chg="mod">
          <ac:chgData name="Dezhong Yao" userId="794760dbfb091494" providerId="LiveId" clId="{A1150600-7F40-458F-9319-64394A3CA8D6}" dt="2020-06-19T09:20:49.265" v="479"/>
          <ac:spMkLst>
            <pc:docMk/>
            <pc:sldMk cId="2819780683" sldId="341"/>
            <ac:spMk id="3" creationId="{3A5007BA-EE99-4C5E-BDA6-264D529E7AD9}"/>
          </ac:spMkLst>
        </pc:spChg>
        <pc:spChg chg="add mod">
          <ac:chgData name="Dezhong Yao" userId="794760dbfb091494" providerId="LiveId" clId="{A1150600-7F40-458F-9319-64394A3CA8D6}" dt="2020-06-23T05:50:22.640" v="1238" actId="1076"/>
          <ac:spMkLst>
            <pc:docMk/>
            <pc:sldMk cId="2819780683" sldId="341"/>
            <ac:spMk id="6" creationId="{6C3F48E6-BB28-420D-A253-ED42428DD11D}"/>
          </ac:spMkLst>
        </pc:spChg>
        <pc:picChg chg="add mod modCrop">
          <ac:chgData name="Dezhong Yao" userId="794760dbfb091494" providerId="LiveId" clId="{A1150600-7F40-458F-9319-64394A3CA8D6}" dt="2020-06-19T09:23:43.405" v="491" actId="1076"/>
          <ac:picMkLst>
            <pc:docMk/>
            <pc:sldMk cId="2819780683" sldId="341"/>
            <ac:picMk id="5" creationId="{1F3AF2CC-D33C-4D32-A10F-BA95C2661BA8}"/>
          </ac:picMkLst>
        </pc:picChg>
      </pc:sldChg>
      <pc:sldChg chg="add">
        <pc:chgData name="Dezhong Yao" userId="794760dbfb091494" providerId="LiveId" clId="{A1150600-7F40-458F-9319-64394A3CA8D6}" dt="2020-06-19T07:52:28.670" v="332"/>
        <pc:sldMkLst>
          <pc:docMk/>
          <pc:sldMk cId="1101713644" sldId="342"/>
        </pc:sldMkLst>
      </pc:sldChg>
      <pc:sldChg chg="modSp add">
        <pc:chgData name="Dezhong Yao" userId="794760dbfb091494" providerId="LiveId" clId="{A1150600-7F40-458F-9319-64394A3CA8D6}" dt="2020-06-19T07:56:19.448" v="339" actId="207"/>
        <pc:sldMkLst>
          <pc:docMk/>
          <pc:sldMk cId="3523469967" sldId="343"/>
        </pc:sldMkLst>
        <pc:spChg chg="mod">
          <ac:chgData name="Dezhong Yao" userId="794760dbfb091494" providerId="LiveId" clId="{A1150600-7F40-458F-9319-64394A3CA8D6}" dt="2020-06-19T07:56:19.448" v="339" actId="207"/>
          <ac:spMkLst>
            <pc:docMk/>
            <pc:sldMk cId="3523469967" sldId="343"/>
            <ac:spMk id="3" creationId="{257E60E8-C24A-4ABE-A75A-68AD41EFD850}"/>
          </ac:spMkLst>
        </pc:spChg>
      </pc:sldChg>
      <pc:sldChg chg="addSp modSp add">
        <pc:chgData name="Dezhong Yao" userId="794760dbfb091494" providerId="LiveId" clId="{A1150600-7F40-458F-9319-64394A3CA8D6}" dt="2020-06-23T06:04:35.521" v="1373"/>
        <pc:sldMkLst>
          <pc:docMk/>
          <pc:sldMk cId="3885360233" sldId="344"/>
        </pc:sldMkLst>
        <pc:spChg chg="mod">
          <ac:chgData name="Dezhong Yao" userId="794760dbfb091494" providerId="LiveId" clId="{A1150600-7F40-458F-9319-64394A3CA8D6}" dt="2020-06-23T05:51:45.737" v="1264"/>
          <ac:spMkLst>
            <pc:docMk/>
            <pc:sldMk cId="3885360233" sldId="344"/>
            <ac:spMk id="2" creationId="{03554B3A-D97A-4CB8-BB70-99F0172D3A3D}"/>
          </ac:spMkLst>
        </pc:spChg>
        <pc:spChg chg="mod">
          <ac:chgData name="Dezhong Yao" userId="794760dbfb091494" providerId="LiveId" clId="{A1150600-7F40-458F-9319-64394A3CA8D6}" dt="2020-06-23T06:03:16.563" v="1343"/>
          <ac:spMkLst>
            <pc:docMk/>
            <pc:sldMk cId="3885360233" sldId="344"/>
            <ac:spMk id="3" creationId="{6736C6AA-C3EF-4848-B730-13B526889785}"/>
          </ac:spMkLst>
        </pc:spChg>
        <pc:spChg chg="add mod">
          <ac:chgData name="Dezhong Yao" userId="794760dbfb091494" providerId="LiveId" clId="{A1150600-7F40-458F-9319-64394A3CA8D6}" dt="2020-06-23T06:04:35.521" v="1373"/>
          <ac:spMkLst>
            <pc:docMk/>
            <pc:sldMk cId="3885360233" sldId="344"/>
            <ac:spMk id="6" creationId="{263BF238-1718-453E-943D-18BAAF47C081}"/>
          </ac:spMkLst>
        </pc:spChg>
        <pc:picChg chg="add mod modCrop">
          <ac:chgData name="Dezhong Yao" userId="794760dbfb091494" providerId="LiveId" clId="{A1150600-7F40-458F-9319-64394A3CA8D6}" dt="2020-06-23T06:04:13.535" v="1355" actId="1076"/>
          <ac:picMkLst>
            <pc:docMk/>
            <pc:sldMk cId="3885360233" sldId="344"/>
            <ac:picMk id="5" creationId="{948ABFEE-A546-4AF7-A304-69A41D63DFA1}"/>
          </ac:picMkLst>
        </pc:picChg>
      </pc:sldChg>
      <pc:sldChg chg="modSp add">
        <pc:chgData name="Dezhong Yao" userId="794760dbfb091494" providerId="LiveId" clId="{A1150600-7F40-458F-9319-64394A3CA8D6}" dt="2020-06-23T06:18:38.049" v="1502"/>
        <pc:sldMkLst>
          <pc:docMk/>
          <pc:sldMk cId="780169977" sldId="345"/>
        </pc:sldMkLst>
        <pc:spChg chg="mod">
          <ac:chgData name="Dezhong Yao" userId="794760dbfb091494" providerId="LiveId" clId="{A1150600-7F40-458F-9319-64394A3CA8D6}" dt="2020-06-23T06:04:48.983" v="1374"/>
          <ac:spMkLst>
            <pc:docMk/>
            <pc:sldMk cId="780169977" sldId="345"/>
            <ac:spMk id="2" creationId="{5E108DE7-4E6E-4BE8-B42E-D288F4F43D7F}"/>
          </ac:spMkLst>
        </pc:spChg>
        <pc:spChg chg="mod">
          <ac:chgData name="Dezhong Yao" userId="794760dbfb091494" providerId="LiveId" clId="{A1150600-7F40-458F-9319-64394A3CA8D6}" dt="2020-06-23T06:18:38.049" v="1502"/>
          <ac:spMkLst>
            <pc:docMk/>
            <pc:sldMk cId="780169977" sldId="345"/>
            <ac:spMk id="3" creationId="{E2CE0D6B-005E-4FA8-B1C4-B30BD34EA4A9}"/>
          </ac:spMkLst>
        </pc:spChg>
      </pc:sldChg>
      <pc:sldChg chg="modSp add">
        <pc:chgData name="Dezhong Yao" userId="794760dbfb091494" providerId="LiveId" clId="{A1150600-7F40-458F-9319-64394A3CA8D6}" dt="2020-06-23T08:58:10.883" v="1679"/>
        <pc:sldMkLst>
          <pc:docMk/>
          <pc:sldMk cId="928437150" sldId="346"/>
        </pc:sldMkLst>
        <pc:spChg chg="mod">
          <ac:chgData name="Dezhong Yao" userId="794760dbfb091494" providerId="LiveId" clId="{A1150600-7F40-458F-9319-64394A3CA8D6}" dt="2020-06-23T06:19:34.629" v="1503"/>
          <ac:spMkLst>
            <pc:docMk/>
            <pc:sldMk cId="928437150" sldId="346"/>
            <ac:spMk id="2" creationId="{2E153392-5F58-4E69-AB27-EE3378DD781A}"/>
          </ac:spMkLst>
        </pc:spChg>
        <pc:spChg chg="mod">
          <ac:chgData name="Dezhong Yao" userId="794760dbfb091494" providerId="LiveId" clId="{A1150600-7F40-458F-9319-64394A3CA8D6}" dt="2020-06-23T08:58:10.883" v="1679"/>
          <ac:spMkLst>
            <pc:docMk/>
            <pc:sldMk cId="928437150" sldId="346"/>
            <ac:spMk id="3" creationId="{89EE3F51-F409-451A-95BF-4951CC7C730D}"/>
          </ac:spMkLst>
        </pc:spChg>
      </pc:sldChg>
      <pc:sldChg chg="addSp delSp modSp add modAnim">
        <pc:chgData name="Dezhong Yao" userId="794760dbfb091494" providerId="LiveId" clId="{A1150600-7F40-458F-9319-64394A3CA8D6}" dt="2020-06-23T05:52:27.178" v="1275" actId="113"/>
        <pc:sldMkLst>
          <pc:docMk/>
          <pc:sldMk cId="2767686309" sldId="347"/>
        </pc:sldMkLst>
        <pc:spChg chg="mod">
          <ac:chgData name="Dezhong Yao" userId="794760dbfb091494" providerId="LiveId" clId="{A1150600-7F40-458F-9319-64394A3CA8D6}" dt="2020-06-23T05:52:27.178" v="1275" actId="113"/>
          <ac:spMkLst>
            <pc:docMk/>
            <pc:sldMk cId="2767686309" sldId="347"/>
            <ac:spMk id="3" creationId="{3A5007BA-EE99-4C5E-BDA6-264D529E7AD9}"/>
          </ac:spMkLst>
        </pc:spChg>
        <pc:spChg chg="add mod">
          <ac:chgData name="Dezhong Yao" userId="794760dbfb091494" providerId="LiveId" clId="{A1150600-7F40-458F-9319-64394A3CA8D6}" dt="2020-06-19T09:35:28.669" v="612" actId="1076"/>
          <ac:spMkLst>
            <pc:docMk/>
            <pc:sldMk cId="2767686309" sldId="347"/>
            <ac:spMk id="4" creationId="{4A5C35E3-BFC6-459E-8635-869417036C0E}"/>
          </ac:spMkLst>
        </pc:spChg>
        <pc:spChg chg="add mod">
          <ac:chgData name="Dezhong Yao" userId="794760dbfb091494" providerId="LiveId" clId="{A1150600-7F40-458F-9319-64394A3CA8D6}" dt="2020-06-23T00:23:04.740" v="936" actId="164"/>
          <ac:spMkLst>
            <pc:docMk/>
            <pc:sldMk cId="2767686309" sldId="347"/>
            <ac:spMk id="5" creationId="{356F4161-8B2A-41BB-8867-5D3281450494}"/>
          </ac:spMkLst>
        </pc:spChg>
        <pc:spChg chg="mod">
          <ac:chgData name="Dezhong Yao" userId="794760dbfb091494" providerId="LiveId" clId="{A1150600-7F40-458F-9319-64394A3CA8D6}" dt="2020-06-23T00:23:04.740" v="936" actId="164"/>
          <ac:spMkLst>
            <pc:docMk/>
            <pc:sldMk cId="2767686309" sldId="347"/>
            <ac:spMk id="6" creationId="{6C3F48E6-BB28-420D-A253-ED42428DD11D}"/>
          </ac:spMkLst>
        </pc:spChg>
        <pc:spChg chg="add mod">
          <ac:chgData name="Dezhong Yao" userId="794760dbfb091494" providerId="LiveId" clId="{A1150600-7F40-458F-9319-64394A3CA8D6}" dt="2020-06-19T09:44:02.463" v="741" actId="164"/>
          <ac:spMkLst>
            <pc:docMk/>
            <pc:sldMk cId="2767686309" sldId="347"/>
            <ac:spMk id="7" creationId="{0169BBF4-8D16-4E7F-AF6E-12607084A4C2}"/>
          </ac:spMkLst>
        </pc:spChg>
        <pc:spChg chg="add mod">
          <ac:chgData name="Dezhong Yao" userId="794760dbfb091494" providerId="LiveId" clId="{A1150600-7F40-458F-9319-64394A3CA8D6}" dt="2020-06-19T09:45:27.316" v="746" actId="164"/>
          <ac:spMkLst>
            <pc:docMk/>
            <pc:sldMk cId="2767686309" sldId="347"/>
            <ac:spMk id="8" creationId="{0124E209-B521-4FA9-82D9-8701F1B98186}"/>
          </ac:spMkLst>
        </pc:spChg>
        <pc:spChg chg="add mod">
          <ac:chgData name="Dezhong Yao" userId="794760dbfb091494" providerId="LiveId" clId="{A1150600-7F40-458F-9319-64394A3CA8D6}" dt="2020-06-19T09:44:10.092" v="743" actId="164"/>
          <ac:spMkLst>
            <pc:docMk/>
            <pc:sldMk cId="2767686309" sldId="347"/>
            <ac:spMk id="17" creationId="{0C14DD6E-F522-4CFF-A11E-8AE462129079}"/>
          </ac:spMkLst>
        </pc:spChg>
        <pc:spChg chg="add mod">
          <ac:chgData name="Dezhong Yao" userId="794760dbfb091494" providerId="LiveId" clId="{A1150600-7F40-458F-9319-64394A3CA8D6}" dt="2020-06-19T09:44:06.590" v="742" actId="164"/>
          <ac:spMkLst>
            <pc:docMk/>
            <pc:sldMk cId="2767686309" sldId="347"/>
            <ac:spMk id="18" creationId="{F50B4922-44AB-49ED-955D-17F70178E88F}"/>
          </ac:spMkLst>
        </pc:spChg>
        <pc:spChg chg="add mod">
          <ac:chgData name="Dezhong Yao" userId="794760dbfb091494" providerId="LiveId" clId="{A1150600-7F40-458F-9319-64394A3CA8D6}" dt="2020-06-19T09:45:24.036" v="745" actId="164"/>
          <ac:spMkLst>
            <pc:docMk/>
            <pc:sldMk cId="2767686309" sldId="347"/>
            <ac:spMk id="19" creationId="{3B09C61A-35D5-4909-92DC-315E7670FF52}"/>
          </ac:spMkLst>
        </pc:spChg>
        <pc:spChg chg="add mod">
          <ac:chgData name="Dezhong Yao" userId="794760dbfb091494" providerId="LiveId" clId="{A1150600-7F40-458F-9319-64394A3CA8D6}" dt="2020-06-19T09:44:13.341" v="744" actId="164"/>
          <ac:spMkLst>
            <pc:docMk/>
            <pc:sldMk cId="2767686309" sldId="347"/>
            <ac:spMk id="20" creationId="{79718AE4-ED86-4D28-9105-1684799AFC82}"/>
          </ac:spMkLst>
        </pc:spChg>
        <pc:grpChg chg="add mod">
          <ac:chgData name="Dezhong Yao" userId="794760dbfb091494" providerId="LiveId" clId="{A1150600-7F40-458F-9319-64394A3CA8D6}" dt="2020-06-23T00:23:04.740" v="936" actId="164"/>
          <ac:grpSpMkLst>
            <pc:docMk/>
            <pc:sldMk cId="2767686309" sldId="347"/>
            <ac:grpSpMk id="12" creationId="{180077C2-D7BD-4EDD-A386-D1A4CA6E7731}"/>
          </ac:grpSpMkLst>
        </pc:grpChg>
        <pc:grpChg chg="add mod">
          <ac:chgData name="Dezhong Yao" userId="794760dbfb091494" providerId="LiveId" clId="{A1150600-7F40-458F-9319-64394A3CA8D6}" dt="2020-06-19T09:44:02.463" v="741" actId="164"/>
          <ac:grpSpMkLst>
            <pc:docMk/>
            <pc:sldMk cId="2767686309" sldId="347"/>
            <ac:grpSpMk id="33" creationId="{1237BF64-E5A0-42F5-83E6-B690D541BFBA}"/>
          </ac:grpSpMkLst>
        </pc:grpChg>
        <pc:grpChg chg="add mod">
          <ac:chgData name="Dezhong Yao" userId="794760dbfb091494" providerId="LiveId" clId="{A1150600-7F40-458F-9319-64394A3CA8D6}" dt="2020-06-19T09:44:06.590" v="742" actId="164"/>
          <ac:grpSpMkLst>
            <pc:docMk/>
            <pc:sldMk cId="2767686309" sldId="347"/>
            <ac:grpSpMk id="34" creationId="{368BFF59-1BC0-499B-B751-85EF4323494A}"/>
          </ac:grpSpMkLst>
        </pc:grpChg>
        <pc:grpChg chg="add mod">
          <ac:chgData name="Dezhong Yao" userId="794760dbfb091494" providerId="LiveId" clId="{A1150600-7F40-458F-9319-64394A3CA8D6}" dt="2020-06-19T09:44:10.092" v="743" actId="164"/>
          <ac:grpSpMkLst>
            <pc:docMk/>
            <pc:sldMk cId="2767686309" sldId="347"/>
            <ac:grpSpMk id="35" creationId="{A4C24085-F902-4AE8-AC94-4A32756D3A3A}"/>
          </ac:grpSpMkLst>
        </pc:grpChg>
        <pc:grpChg chg="add mod">
          <ac:chgData name="Dezhong Yao" userId="794760dbfb091494" providerId="LiveId" clId="{A1150600-7F40-458F-9319-64394A3CA8D6}" dt="2020-06-19T09:44:13.341" v="744" actId="164"/>
          <ac:grpSpMkLst>
            <pc:docMk/>
            <pc:sldMk cId="2767686309" sldId="347"/>
            <ac:grpSpMk id="36" creationId="{6F32CF7A-4C1D-47C5-BCAD-2DFBE8EFD031}"/>
          </ac:grpSpMkLst>
        </pc:grpChg>
        <pc:grpChg chg="add mod">
          <ac:chgData name="Dezhong Yao" userId="794760dbfb091494" providerId="LiveId" clId="{A1150600-7F40-458F-9319-64394A3CA8D6}" dt="2020-06-19T09:45:24.036" v="745" actId="164"/>
          <ac:grpSpMkLst>
            <pc:docMk/>
            <pc:sldMk cId="2767686309" sldId="347"/>
            <ac:grpSpMk id="37" creationId="{24BD5F86-9DAE-4E8D-A140-39AA64B9C09D}"/>
          </ac:grpSpMkLst>
        </pc:grpChg>
        <pc:grpChg chg="add mod">
          <ac:chgData name="Dezhong Yao" userId="794760dbfb091494" providerId="LiveId" clId="{A1150600-7F40-458F-9319-64394A3CA8D6}" dt="2020-06-19T09:45:27.316" v="746" actId="164"/>
          <ac:grpSpMkLst>
            <pc:docMk/>
            <pc:sldMk cId="2767686309" sldId="347"/>
            <ac:grpSpMk id="38" creationId="{6D9010BC-0668-4B94-8EDF-CC93BD73B8EF}"/>
          </ac:grpSpMkLst>
        </pc:grpChg>
        <pc:picChg chg="del">
          <ac:chgData name="Dezhong Yao" userId="794760dbfb091494" providerId="LiveId" clId="{A1150600-7F40-458F-9319-64394A3CA8D6}" dt="2020-06-19T09:27:07.381" v="528" actId="478"/>
          <ac:picMkLst>
            <pc:docMk/>
            <pc:sldMk cId="2767686309" sldId="347"/>
            <ac:picMk id="5" creationId="{1F3AF2CC-D33C-4D32-A10F-BA95C2661BA8}"/>
          </ac:picMkLst>
        </pc:picChg>
        <pc:picChg chg="add mod">
          <ac:chgData name="Dezhong Yao" userId="794760dbfb091494" providerId="LiveId" clId="{A1150600-7F40-458F-9319-64394A3CA8D6}" dt="2020-06-19T09:35:28.669" v="612" actId="1076"/>
          <ac:picMkLst>
            <pc:docMk/>
            <pc:sldMk cId="2767686309" sldId="347"/>
            <ac:picMk id="9" creationId="{EA1753C8-86D5-434D-BE87-6C0FD6779E80}"/>
          </ac:picMkLst>
        </pc:picChg>
        <pc:picChg chg="add mod">
          <ac:chgData name="Dezhong Yao" userId="794760dbfb091494" providerId="LiveId" clId="{A1150600-7F40-458F-9319-64394A3CA8D6}" dt="2020-06-19T09:35:28.669" v="612" actId="1076"/>
          <ac:picMkLst>
            <pc:docMk/>
            <pc:sldMk cId="2767686309" sldId="347"/>
            <ac:picMk id="10" creationId="{F51441CA-C3C4-4C0A-B9A3-5831FD78F766}"/>
          </ac:picMkLst>
        </pc:picChg>
        <pc:picChg chg="add mod">
          <ac:chgData name="Dezhong Yao" userId="794760dbfb091494" providerId="LiveId" clId="{A1150600-7F40-458F-9319-64394A3CA8D6}" dt="2020-06-19T09:35:28.669" v="612" actId="1076"/>
          <ac:picMkLst>
            <pc:docMk/>
            <pc:sldMk cId="2767686309" sldId="347"/>
            <ac:picMk id="11" creationId="{DECD011B-47D4-4D37-979D-93B21827C033}"/>
          </ac:picMkLst>
        </pc:picChg>
        <pc:cxnChg chg="add mod">
          <ac:chgData name="Dezhong Yao" userId="794760dbfb091494" providerId="LiveId" clId="{A1150600-7F40-458F-9319-64394A3CA8D6}" dt="2020-06-19T09:44:02.463" v="741" actId="164"/>
          <ac:cxnSpMkLst>
            <pc:docMk/>
            <pc:sldMk cId="2767686309" sldId="347"/>
            <ac:cxnSpMk id="13" creationId="{AE18540E-81E6-4678-B595-C34FB2B8D28D}"/>
          </ac:cxnSpMkLst>
        </pc:cxnChg>
        <pc:cxnChg chg="add mod">
          <ac:chgData name="Dezhong Yao" userId="794760dbfb091494" providerId="LiveId" clId="{A1150600-7F40-458F-9319-64394A3CA8D6}" dt="2020-06-19T09:45:27.316" v="746" actId="164"/>
          <ac:cxnSpMkLst>
            <pc:docMk/>
            <pc:sldMk cId="2767686309" sldId="347"/>
            <ac:cxnSpMk id="15" creationId="{659DD578-646E-410D-BB84-2F94732AF895}"/>
          </ac:cxnSpMkLst>
        </pc:cxnChg>
        <pc:cxnChg chg="add mod">
          <ac:chgData name="Dezhong Yao" userId="794760dbfb091494" providerId="LiveId" clId="{A1150600-7F40-458F-9319-64394A3CA8D6}" dt="2020-06-19T09:44:06.590" v="742" actId="164"/>
          <ac:cxnSpMkLst>
            <pc:docMk/>
            <pc:sldMk cId="2767686309" sldId="347"/>
            <ac:cxnSpMk id="21" creationId="{806EF9EA-8999-4537-9273-57406D1D0969}"/>
          </ac:cxnSpMkLst>
        </pc:cxnChg>
        <pc:cxnChg chg="add mod">
          <ac:chgData name="Dezhong Yao" userId="794760dbfb091494" providerId="LiveId" clId="{A1150600-7F40-458F-9319-64394A3CA8D6}" dt="2020-06-19T09:45:24.036" v="745" actId="164"/>
          <ac:cxnSpMkLst>
            <pc:docMk/>
            <pc:sldMk cId="2767686309" sldId="347"/>
            <ac:cxnSpMk id="24" creationId="{706D10D0-12F4-4656-A1E3-583CE04AD418}"/>
          </ac:cxnSpMkLst>
        </pc:cxnChg>
        <pc:cxnChg chg="add mod">
          <ac:chgData name="Dezhong Yao" userId="794760dbfb091494" providerId="LiveId" clId="{A1150600-7F40-458F-9319-64394A3CA8D6}" dt="2020-06-19T09:44:13.341" v="744" actId="164"/>
          <ac:cxnSpMkLst>
            <pc:docMk/>
            <pc:sldMk cId="2767686309" sldId="347"/>
            <ac:cxnSpMk id="28" creationId="{3B88661F-045A-4CE6-8DBD-B871AAC3250D}"/>
          </ac:cxnSpMkLst>
        </pc:cxnChg>
        <pc:cxnChg chg="add del">
          <ac:chgData name="Dezhong Yao" userId="794760dbfb091494" providerId="LiveId" clId="{A1150600-7F40-458F-9319-64394A3CA8D6}" dt="2020-06-19T09:43:41.733" v="737"/>
          <ac:cxnSpMkLst>
            <pc:docMk/>
            <pc:sldMk cId="2767686309" sldId="347"/>
            <ac:cxnSpMk id="31" creationId="{5CAA6930-5B84-494C-B530-3E8406F367B9}"/>
          </ac:cxnSpMkLst>
        </pc:cxnChg>
        <pc:cxnChg chg="add mod">
          <ac:chgData name="Dezhong Yao" userId="794760dbfb091494" providerId="LiveId" clId="{A1150600-7F40-458F-9319-64394A3CA8D6}" dt="2020-06-19T09:44:10.092" v="743" actId="164"/>
          <ac:cxnSpMkLst>
            <pc:docMk/>
            <pc:sldMk cId="2767686309" sldId="347"/>
            <ac:cxnSpMk id="32" creationId="{9F6261B3-4CE3-4A4E-B7FF-94C7CBB66EFC}"/>
          </ac:cxnSpMkLst>
        </pc:cxnChg>
      </pc:sldChg>
      <pc:sldChg chg="addSp delSp modSp add delAnim modAnim">
        <pc:chgData name="Dezhong Yao" userId="794760dbfb091494" providerId="LiveId" clId="{A1150600-7F40-458F-9319-64394A3CA8D6}" dt="2020-06-23T05:51:35.687" v="1263" actId="1076"/>
        <pc:sldMkLst>
          <pc:docMk/>
          <pc:sldMk cId="129539477" sldId="348"/>
        </pc:sldMkLst>
        <pc:spChg chg="mod">
          <ac:chgData name="Dezhong Yao" userId="794760dbfb091494" providerId="LiveId" clId="{A1150600-7F40-458F-9319-64394A3CA8D6}" dt="2020-06-23T00:45:59.305" v="956"/>
          <ac:spMkLst>
            <pc:docMk/>
            <pc:sldMk cId="129539477" sldId="348"/>
            <ac:spMk id="3" creationId="{3A5007BA-EE99-4C5E-BDA6-264D529E7AD9}"/>
          </ac:spMkLst>
        </pc:spChg>
        <pc:spChg chg="del">
          <ac:chgData name="Dezhong Yao" userId="794760dbfb091494" providerId="LiveId" clId="{A1150600-7F40-458F-9319-64394A3CA8D6}" dt="2020-06-23T00:07:48.486" v="762" actId="478"/>
          <ac:spMkLst>
            <pc:docMk/>
            <pc:sldMk cId="129539477" sldId="348"/>
            <ac:spMk id="4" creationId="{4A5C35E3-BFC6-459E-8635-869417036C0E}"/>
          </ac:spMkLst>
        </pc:spChg>
        <pc:spChg chg="del">
          <ac:chgData name="Dezhong Yao" userId="794760dbfb091494" providerId="LiveId" clId="{A1150600-7F40-458F-9319-64394A3CA8D6}" dt="2020-06-23T00:07:51.330" v="763" actId="478"/>
          <ac:spMkLst>
            <pc:docMk/>
            <pc:sldMk cId="129539477" sldId="348"/>
            <ac:spMk id="6" creationId="{6C3F48E6-BB28-420D-A253-ED42428DD11D}"/>
          </ac:spMkLst>
        </pc:spChg>
        <pc:spChg chg="add mod">
          <ac:chgData name="Dezhong Yao" userId="794760dbfb091494" providerId="LiveId" clId="{A1150600-7F40-458F-9319-64394A3CA8D6}" dt="2020-06-23T05:30:13.493" v="1128" actId="164"/>
          <ac:spMkLst>
            <pc:docMk/>
            <pc:sldMk cId="129539477" sldId="348"/>
            <ac:spMk id="16" creationId="{F442346C-FC6D-43EB-9009-AFE4C66C4A66}"/>
          </ac:spMkLst>
        </pc:spChg>
        <pc:spChg chg="add mod">
          <ac:chgData name="Dezhong Yao" userId="794760dbfb091494" providerId="LiveId" clId="{A1150600-7F40-458F-9319-64394A3CA8D6}" dt="2020-06-23T05:51:10.953" v="1256" actId="1076"/>
          <ac:spMkLst>
            <pc:docMk/>
            <pc:sldMk cId="129539477" sldId="348"/>
            <ac:spMk id="23" creationId="{113AADED-3099-4E90-B6A2-EA1A420F9675}"/>
          </ac:spMkLst>
        </pc:spChg>
        <pc:spChg chg="add mod">
          <ac:chgData name="Dezhong Yao" userId="794760dbfb091494" providerId="LiveId" clId="{A1150600-7F40-458F-9319-64394A3CA8D6}" dt="2020-06-23T05:51:10.953" v="1256" actId="1076"/>
          <ac:spMkLst>
            <pc:docMk/>
            <pc:sldMk cId="129539477" sldId="348"/>
            <ac:spMk id="25" creationId="{58BBB6C2-6DB7-4C01-B955-6C42AD8B0F50}"/>
          </ac:spMkLst>
        </pc:spChg>
        <pc:spChg chg="add mod">
          <ac:chgData name="Dezhong Yao" userId="794760dbfb091494" providerId="LiveId" clId="{A1150600-7F40-458F-9319-64394A3CA8D6}" dt="2020-06-23T05:49:24.175" v="1228" actId="1076"/>
          <ac:spMkLst>
            <pc:docMk/>
            <pc:sldMk cId="129539477" sldId="348"/>
            <ac:spMk id="27" creationId="{7A119EBF-9417-42F1-BC30-0D5392C50CBE}"/>
          </ac:spMkLst>
        </pc:spChg>
        <pc:spChg chg="add mod">
          <ac:chgData name="Dezhong Yao" userId="794760dbfb091494" providerId="LiveId" clId="{A1150600-7F40-458F-9319-64394A3CA8D6}" dt="2020-06-23T05:28:01.308" v="1100" actId="164"/>
          <ac:spMkLst>
            <pc:docMk/>
            <pc:sldMk cId="129539477" sldId="348"/>
            <ac:spMk id="29" creationId="{929EF348-CC08-4801-A975-EEACDA9F8002}"/>
          </ac:spMkLst>
        </pc:spChg>
        <pc:spChg chg="add mod">
          <ac:chgData name="Dezhong Yao" userId="794760dbfb091494" providerId="LiveId" clId="{A1150600-7F40-458F-9319-64394A3CA8D6}" dt="2020-06-23T05:28:01.308" v="1100" actId="164"/>
          <ac:spMkLst>
            <pc:docMk/>
            <pc:sldMk cId="129539477" sldId="348"/>
            <ac:spMk id="30" creationId="{E4AE075E-9C9F-44CE-B5B5-2DDB1E55E9ED}"/>
          </ac:spMkLst>
        </pc:spChg>
        <pc:spChg chg="add mod">
          <ac:chgData name="Dezhong Yao" userId="794760dbfb091494" providerId="LiveId" clId="{A1150600-7F40-458F-9319-64394A3CA8D6}" dt="2020-06-23T05:28:04.695" v="1101" actId="164"/>
          <ac:spMkLst>
            <pc:docMk/>
            <pc:sldMk cId="129539477" sldId="348"/>
            <ac:spMk id="31" creationId="{9C996F63-4133-427D-BA2F-E6FC9C49CCF4}"/>
          </ac:spMkLst>
        </pc:spChg>
        <pc:spChg chg="add mod">
          <ac:chgData name="Dezhong Yao" userId="794760dbfb091494" providerId="LiveId" clId="{A1150600-7F40-458F-9319-64394A3CA8D6}" dt="2020-06-23T05:28:12.460" v="1108" actId="164"/>
          <ac:spMkLst>
            <pc:docMk/>
            <pc:sldMk cId="129539477" sldId="348"/>
            <ac:spMk id="39" creationId="{D8820B57-A5B7-40A8-A1BA-D793C6B6FDC6}"/>
          </ac:spMkLst>
        </pc:spChg>
        <pc:spChg chg="add mod">
          <ac:chgData name="Dezhong Yao" userId="794760dbfb091494" providerId="LiveId" clId="{A1150600-7F40-458F-9319-64394A3CA8D6}" dt="2020-06-23T05:28:04.695" v="1101" actId="164"/>
          <ac:spMkLst>
            <pc:docMk/>
            <pc:sldMk cId="129539477" sldId="348"/>
            <ac:spMk id="40" creationId="{0D6C6A09-3920-4036-B06C-8F95B5CF3665}"/>
          </ac:spMkLst>
        </pc:spChg>
        <pc:spChg chg="add mod">
          <ac:chgData name="Dezhong Yao" userId="794760dbfb091494" providerId="LiveId" clId="{A1150600-7F40-458F-9319-64394A3CA8D6}" dt="2020-06-23T05:28:12.460" v="1108" actId="164"/>
          <ac:spMkLst>
            <pc:docMk/>
            <pc:sldMk cId="129539477" sldId="348"/>
            <ac:spMk id="41" creationId="{EDABFADC-B4AE-4DA9-8FA2-8227DE1F50CD}"/>
          </ac:spMkLst>
        </pc:spChg>
        <pc:spChg chg="add mod">
          <ac:chgData name="Dezhong Yao" userId="794760dbfb091494" providerId="LiveId" clId="{A1150600-7F40-458F-9319-64394A3CA8D6}" dt="2020-06-23T05:30:13.493" v="1128" actId="164"/>
          <ac:spMkLst>
            <pc:docMk/>
            <pc:sldMk cId="129539477" sldId="348"/>
            <ac:spMk id="42" creationId="{E23BD01A-5D84-496B-95F7-12BEF10F76F4}"/>
          </ac:spMkLst>
        </pc:spChg>
        <pc:spChg chg="add mod">
          <ac:chgData name="Dezhong Yao" userId="794760dbfb091494" providerId="LiveId" clId="{A1150600-7F40-458F-9319-64394A3CA8D6}" dt="2020-06-23T05:51:16.200" v="1258" actId="1076"/>
          <ac:spMkLst>
            <pc:docMk/>
            <pc:sldMk cId="129539477" sldId="348"/>
            <ac:spMk id="44" creationId="{31979F30-C6B2-465F-BB3F-12025DEF829D}"/>
          </ac:spMkLst>
        </pc:spChg>
        <pc:grpChg chg="add mod">
          <ac:chgData name="Dezhong Yao" userId="794760dbfb091494" providerId="LiveId" clId="{A1150600-7F40-458F-9319-64394A3CA8D6}" dt="2020-06-23T05:49:24.175" v="1228" actId="1076"/>
          <ac:grpSpMkLst>
            <pc:docMk/>
            <pc:sldMk cId="129539477" sldId="348"/>
            <ac:grpSpMk id="5" creationId="{135900D8-04ED-49FE-BB3D-92246BBA49A1}"/>
          </ac:grpSpMkLst>
        </pc:grpChg>
        <pc:grpChg chg="add mod">
          <ac:chgData name="Dezhong Yao" userId="794760dbfb091494" providerId="LiveId" clId="{A1150600-7F40-458F-9319-64394A3CA8D6}" dt="2020-06-23T05:49:24.175" v="1228" actId="1076"/>
          <ac:grpSpMkLst>
            <pc:docMk/>
            <pc:sldMk cId="129539477" sldId="348"/>
            <ac:grpSpMk id="12" creationId="{0C0863EB-F487-4518-B746-C833EA486F5B}"/>
          </ac:grpSpMkLst>
        </pc:grpChg>
        <pc:grpChg chg="add mod">
          <ac:chgData name="Dezhong Yao" userId="794760dbfb091494" providerId="LiveId" clId="{A1150600-7F40-458F-9319-64394A3CA8D6}" dt="2020-06-23T05:49:24.175" v="1228" actId="1076"/>
          <ac:grpSpMkLst>
            <pc:docMk/>
            <pc:sldMk cId="129539477" sldId="348"/>
            <ac:grpSpMk id="14" creationId="{161079C4-06EA-45E7-8890-0365B2EE520F}"/>
          </ac:grpSpMkLst>
        </pc:grpChg>
        <pc:grpChg chg="add mod">
          <ac:chgData name="Dezhong Yao" userId="794760dbfb091494" providerId="LiveId" clId="{A1150600-7F40-458F-9319-64394A3CA8D6}" dt="2020-06-23T05:49:25.415" v="1229" actId="1076"/>
          <ac:grpSpMkLst>
            <pc:docMk/>
            <pc:sldMk cId="129539477" sldId="348"/>
            <ac:grpSpMk id="22" creationId="{F9BC439A-9D14-49C0-B09C-922EE88E67D4}"/>
          </ac:grpSpMkLst>
        </pc:grpChg>
        <pc:grpChg chg="del">
          <ac:chgData name="Dezhong Yao" userId="794760dbfb091494" providerId="LiveId" clId="{A1150600-7F40-458F-9319-64394A3CA8D6}" dt="2020-06-23T00:07:48.486" v="762" actId="478"/>
          <ac:grpSpMkLst>
            <pc:docMk/>
            <pc:sldMk cId="129539477" sldId="348"/>
            <ac:grpSpMk id="33" creationId="{1237BF64-E5A0-42F5-83E6-B690D541BFBA}"/>
          </ac:grpSpMkLst>
        </pc:grpChg>
        <pc:grpChg chg="del">
          <ac:chgData name="Dezhong Yao" userId="794760dbfb091494" providerId="LiveId" clId="{A1150600-7F40-458F-9319-64394A3CA8D6}" dt="2020-06-23T00:07:48.486" v="762" actId="478"/>
          <ac:grpSpMkLst>
            <pc:docMk/>
            <pc:sldMk cId="129539477" sldId="348"/>
            <ac:grpSpMk id="34" creationId="{368BFF59-1BC0-499B-B751-85EF4323494A}"/>
          </ac:grpSpMkLst>
        </pc:grpChg>
        <pc:grpChg chg="del">
          <ac:chgData name="Dezhong Yao" userId="794760dbfb091494" providerId="LiveId" clId="{A1150600-7F40-458F-9319-64394A3CA8D6}" dt="2020-06-23T00:07:48.486" v="762" actId="478"/>
          <ac:grpSpMkLst>
            <pc:docMk/>
            <pc:sldMk cId="129539477" sldId="348"/>
            <ac:grpSpMk id="35" creationId="{A4C24085-F902-4AE8-AC94-4A32756D3A3A}"/>
          </ac:grpSpMkLst>
        </pc:grpChg>
        <pc:grpChg chg="del">
          <ac:chgData name="Dezhong Yao" userId="794760dbfb091494" providerId="LiveId" clId="{A1150600-7F40-458F-9319-64394A3CA8D6}" dt="2020-06-23T00:07:48.486" v="762" actId="478"/>
          <ac:grpSpMkLst>
            <pc:docMk/>
            <pc:sldMk cId="129539477" sldId="348"/>
            <ac:grpSpMk id="36" creationId="{6F32CF7A-4C1D-47C5-BCAD-2DFBE8EFD031}"/>
          </ac:grpSpMkLst>
        </pc:grpChg>
        <pc:grpChg chg="del">
          <ac:chgData name="Dezhong Yao" userId="794760dbfb091494" providerId="LiveId" clId="{A1150600-7F40-458F-9319-64394A3CA8D6}" dt="2020-06-23T00:07:48.486" v="762" actId="478"/>
          <ac:grpSpMkLst>
            <pc:docMk/>
            <pc:sldMk cId="129539477" sldId="348"/>
            <ac:grpSpMk id="37" creationId="{24BD5F86-9DAE-4E8D-A140-39AA64B9C09D}"/>
          </ac:grpSpMkLst>
        </pc:grpChg>
        <pc:grpChg chg="del">
          <ac:chgData name="Dezhong Yao" userId="794760dbfb091494" providerId="LiveId" clId="{A1150600-7F40-458F-9319-64394A3CA8D6}" dt="2020-06-23T00:07:48.486" v="762" actId="478"/>
          <ac:grpSpMkLst>
            <pc:docMk/>
            <pc:sldMk cId="129539477" sldId="348"/>
            <ac:grpSpMk id="38" creationId="{6D9010BC-0668-4B94-8EDF-CC93BD73B8EF}"/>
          </ac:grpSpMkLst>
        </pc:grpChg>
        <pc:picChg chg="del">
          <ac:chgData name="Dezhong Yao" userId="794760dbfb091494" providerId="LiveId" clId="{A1150600-7F40-458F-9319-64394A3CA8D6}" dt="2020-06-23T00:07:48.486" v="762" actId="478"/>
          <ac:picMkLst>
            <pc:docMk/>
            <pc:sldMk cId="129539477" sldId="348"/>
            <ac:picMk id="9" creationId="{EA1753C8-86D5-434D-BE87-6C0FD6779E80}"/>
          </ac:picMkLst>
        </pc:picChg>
        <pc:picChg chg="del">
          <ac:chgData name="Dezhong Yao" userId="794760dbfb091494" providerId="LiveId" clId="{A1150600-7F40-458F-9319-64394A3CA8D6}" dt="2020-06-23T00:07:48.486" v="762" actId="478"/>
          <ac:picMkLst>
            <pc:docMk/>
            <pc:sldMk cId="129539477" sldId="348"/>
            <ac:picMk id="10" creationId="{F51441CA-C3C4-4C0A-B9A3-5831FD78F766}"/>
          </ac:picMkLst>
        </pc:picChg>
        <pc:picChg chg="del">
          <ac:chgData name="Dezhong Yao" userId="794760dbfb091494" providerId="LiveId" clId="{A1150600-7F40-458F-9319-64394A3CA8D6}" dt="2020-06-23T00:07:48.486" v="762" actId="478"/>
          <ac:picMkLst>
            <pc:docMk/>
            <pc:sldMk cId="129539477" sldId="348"/>
            <ac:picMk id="11" creationId="{DECD011B-47D4-4D37-979D-93B21827C033}"/>
          </ac:picMkLst>
        </pc:picChg>
        <pc:picChg chg="add mod modCrop">
          <ac:chgData name="Dezhong Yao" userId="794760dbfb091494" providerId="LiveId" clId="{A1150600-7F40-458F-9319-64394A3CA8D6}" dt="2020-06-23T05:51:35.687" v="1263" actId="1076"/>
          <ac:picMkLst>
            <pc:docMk/>
            <pc:sldMk cId="129539477" sldId="348"/>
            <ac:picMk id="43" creationId="{6761E035-2754-4AFE-984C-E6612FB51E60}"/>
          </ac:picMkLst>
        </pc:picChg>
        <pc:cxnChg chg="mod">
          <ac:chgData name="Dezhong Yao" userId="794760dbfb091494" providerId="LiveId" clId="{A1150600-7F40-458F-9319-64394A3CA8D6}" dt="2020-06-23T00:07:48.486" v="762" actId="478"/>
          <ac:cxnSpMkLst>
            <pc:docMk/>
            <pc:sldMk cId="129539477" sldId="348"/>
            <ac:cxnSpMk id="13" creationId="{AE18540E-81E6-4678-B595-C34FB2B8D28D}"/>
          </ac:cxnSpMkLst>
        </pc:cxnChg>
        <pc:cxnChg chg="mod">
          <ac:chgData name="Dezhong Yao" userId="794760dbfb091494" providerId="LiveId" clId="{A1150600-7F40-458F-9319-64394A3CA8D6}" dt="2020-06-23T00:07:48.486" v="762" actId="478"/>
          <ac:cxnSpMkLst>
            <pc:docMk/>
            <pc:sldMk cId="129539477" sldId="348"/>
            <ac:cxnSpMk id="15" creationId="{659DD578-646E-410D-BB84-2F94732AF895}"/>
          </ac:cxnSpMkLst>
        </pc:cxnChg>
        <pc:cxnChg chg="mod">
          <ac:chgData name="Dezhong Yao" userId="794760dbfb091494" providerId="LiveId" clId="{A1150600-7F40-458F-9319-64394A3CA8D6}" dt="2020-06-23T00:07:48.486" v="762" actId="478"/>
          <ac:cxnSpMkLst>
            <pc:docMk/>
            <pc:sldMk cId="129539477" sldId="348"/>
            <ac:cxnSpMk id="21" creationId="{806EF9EA-8999-4537-9273-57406D1D0969}"/>
          </ac:cxnSpMkLst>
        </pc:cxnChg>
        <pc:cxnChg chg="mod">
          <ac:chgData name="Dezhong Yao" userId="794760dbfb091494" providerId="LiveId" clId="{A1150600-7F40-458F-9319-64394A3CA8D6}" dt="2020-06-23T00:07:48.486" v="762" actId="478"/>
          <ac:cxnSpMkLst>
            <pc:docMk/>
            <pc:sldMk cId="129539477" sldId="348"/>
            <ac:cxnSpMk id="24" creationId="{706D10D0-12F4-4656-A1E3-583CE04AD418}"/>
          </ac:cxnSpMkLst>
        </pc:cxnChg>
        <pc:cxnChg chg="mod">
          <ac:chgData name="Dezhong Yao" userId="794760dbfb091494" providerId="LiveId" clId="{A1150600-7F40-458F-9319-64394A3CA8D6}" dt="2020-06-23T00:07:48.486" v="762" actId="478"/>
          <ac:cxnSpMkLst>
            <pc:docMk/>
            <pc:sldMk cId="129539477" sldId="348"/>
            <ac:cxnSpMk id="28" creationId="{3B88661F-045A-4CE6-8DBD-B871AAC3250D}"/>
          </ac:cxnSpMkLst>
        </pc:cxnChg>
      </pc:sldChg>
      <pc:sldChg chg="modSp add">
        <pc:chgData name="Dezhong Yao" userId="794760dbfb091494" providerId="LiveId" clId="{A1150600-7F40-458F-9319-64394A3CA8D6}" dt="2020-06-24T02:18:18.868" v="2114" actId="2711"/>
        <pc:sldMkLst>
          <pc:docMk/>
          <pc:sldMk cId="1907295564" sldId="349"/>
        </pc:sldMkLst>
        <pc:spChg chg="mod">
          <ac:chgData name="Dezhong Yao" userId="794760dbfb091494" providerId="LiveId" clId="{A1150600-7F40-458F-9319-64394A3CA8D6}" dt="2020-06-23T08:58:22.133" v="1681"/>
          <ac:spMkLst>
            <pc:docMk/>
            <pc:sldMk cId="1907295564" sldId="349"/>
            <ac:spMk id="2" creationId="{DECC148A-BE6A-4C94-9DD8-D768EF95A1BD}"/>
          </ac:spMkLst>
        </pc:spChg>
        <pc:spChg chg="mod">
          <ac:chgData name="Dezhong Yao" userId="794760dbfb091494" providerId="LiveId" clId="{A1150600-7F40-458F-9319-64394A3CA8D6}" dt="2020-06-23T08:59:49.346" v="1757"/>
          <ac:spMkLst>
            <pc:docMk/>
            <pc:sldMk cId="1907295564" sldId="349"/>
            <ac:spMk id="3" creationId="{E6F261CB-9F5D-4C4E-99B5-766F043262F1}"/>
          </ac:spMkLst>
        </pc:spChg>
        <pc:spChg chg="mod">
          <ac:chgData name="Dezhong Yao" userId="794760dbfb091494" providerId="LiveId" clId="{A1150600-7F40-458F-9319-64394A3CA8D6}" dt="2020-06-24T02:18:18.868" v="2114" actId="2711"/>
          <ac:spMkLst>
            <pc:docMk/>
            <pc:sldMk cId="1907295564" sldId="349"/>
            <ac:spMk id="4" creationId="{8BF1FF51-9084-4772-A8A4-2F2B9093AEC4}"/>
          </ac:spMkLst>
        </pc:spChg>
      </pc:sldChg>
      <pc:sldChg chg="modSp">
        <pc:chgData name="Dezhong Yao" userId="794760dbfb091494" providerId="LiveId" clId="{A1150600-7F40-458F-9319-64394A3CA8D6}" dt="2020-06-24T02:18:14.835" v="2113" actId="2711"/>
        <pc:sldMkLst>
          <pc:docMk/>
          <pc:sldMk cId="3116173255" sldId="351"/>
        </pc:sldMkLst>
        <pc:spChg chg="mod">
          <ac:chgData name="Dezhong Yao" userId="794760dbfb091494" providerId="LiveId" clId="{A1150600-7F40-458F-9319-64394A3CA8D6}" dt="2020-06-24T02:18:10.820" v="2112" actId="2711"/>
          <ac:spMkLst>
            <pc:docMk/>
            <pc:sldMk cId="3116173255" sldId="351"/>
            <ac:spMk id="4" creationId="{CA36E4B8-8F3E-4BBE-8B43-CC4BC8C25114}"/>
          </ac:spMkLst>
        </pc:spChg>
        <pc:spChg chg="mod">
          <ac:chgData name="Dezhong Yao" userId="794760dbfb091494" providerId="LiveId" clId="{A1150600-7F40-458F-9319-64394A3CA8D6}" dt="2020-06-24T02:18:06.468" v="2111" actId="2711"/>
          <ac:spMkLst>
            <pc:docMk/>
            <pc:sldMk cId="3116173255" sldId="351"/>
            <ac:spMk id="5" creationId="{1B3E3DC7-B1ED-42F7-9FE4-D00F2F9A634B}"/>
          </ac:spMkLst>
        </pc:spChg>
        <pc:spChg chg="mod">
          <ac:chgData name="Dezhong Yao" userId="794760dbfb091494" providerId="LiveId" clId="{A1150600-7F40-458F-9319-64394A3CA8D6}" dt="2020-06-24T02:18:14.835" v="2113" actId="2711"/>
          <ac:spMkLst>
            <pc:docMk/>
            <pc:sldMk cId="3116173255" sldId="351"/>
            <ac:spMk id="7" creationId="{228A4A18-E860-4CEF-A22F-299BB104F570}"/>
          </ac:spMkLst>
        </pc:spChg>
      </pc:sldChg>
      <pc:sldChg chg="addSp modSp modAnim">
        <pc:chgData name="Dezhong Yao" userId="794760dbfb091494" providerId="LiveId" clId="{A1150600-7F40-458F-9319-64394A3CA8D6}" dt="2020-06-24T02:31:48.498" v="2396"/>
        <pc:sldMkLst>
          <pc:docMk/>
          <pc:sldMk cId="3069330751" sldId="352"/>
        </pc:sldMkLst>
        <pc:spChg chg="mod">
          <ac:chgData name="Dezhong Yao" userId="794760dbfb091494" providerId="LiveId" clId="{A1150600-7F40-458F-9319-64394A3CA8D6}" dt="2020-06-24T02:17:27.165" v="2086" actId="14100"/>
          <ac:spMkLst>
            <pc:docMk/>
            <pc:sldMk cId="3069330751" sldId="352"/>
            <ac:spMk id="3" creationId="{6678DF5D-B814-440C-BEE3-03E964C62FE8}"/>
          </ac:spMkLst>
        </pc:spChg>
        <pc:spChg chg="add mod">
          <ac:chgData name="Dezhong Yao" userId="794760dbfb091494" providerId="LiveId" clId="{A1150600-7F40-458F-9319-64394A3CA8D6}" dt="2020-06-24T02:31:30.809" v="2391" actId="164"/>
          <ac:spMkLst>
            <pc:docMk/>
            <pc:sldMk cId="3069330751" sldId="352"/>
            <ac:spMk id="4" creationId="{07810623-C367-48B0-8CCA-9CA04F56D8F2}"/>
          </ac:spMkLst>
        </pc:spChg>
        <pc:spChg chg="add mod">
          <ac:chgData name="Dezhong Yao" userId="794760dbfb091494" providerId="LiveId" clId="{A1150600-7F40-458F-9319-64394A3CA8D6}" dt="2020-06-24T02:31:44.457" v="2394" actId="164"/>
          <ac:spMkLst>
            <pc:docMk/>
            <pc:sldMk cId="3069330751" sldId="352"/>
            <ac:spMk id="5" creationId="{C0DED783-AFA5-4FC8-B6A0-B4EBDF43E794}"/>
          </ac:spMkLst>
        </pc:spChg>
        <pc:spChg chg="add mod">
          <ac:chgData name="Dezhong Yao" userId="794760dbfb091494" providerId="LiveId" clId="{A1150600-7F40-458F-9319-64394A3CA8D6}" dt="2020-06-24T02:31:30.809" v="2391" actId="164"/>
          <ac:spMkLst>
            <pc:docMk/>
            <pc:sldMk cId="3069330751" sldId="352"/>
            <ac:spMk id="6" creationId="{BAFBAFC9-304D-4168-8408-39E857852967}"/>
          </ac:spMkLst>
        </pc:spChg>
        <pc:spChg chg="add mod">
          <ac:chgData name="Dezhong Yao" userId="794760dbfb091494" providerId="LiveId" clId="{A1150600-7F40-458F-9319-64394A3CA8D6}" dt="2020-06-24T02:31:30.809" v="2391" actId="164"/>
          <ac:spMkLst>
            <pc:docMk/>
            <pc:sldMk cId="3069330751" sldId="352"/>
            <ac:spMk id="7" creationId="{7A56B4A6-6A9D-49F6-96B8-93590FAD32BC}"/>
          </ac:spMkLst>
        </pc:spChg>
        <pc:spChg chg="add mod">
          <ac:chgData name="Dezhong Yao" userId="794760dbfb091494" providerId="LiveId" clId="{A1150600-7F40-458F-9319-64394A3CA8D6}" dt="2020-06-24T02:31:30.809" v="2391" actId="164"/>
          <ac:spMkLst>
            <pc:docMk/>
            <pc:sldMk cId="3069330751" sldId="352"/>
            <ac:spMk id="8" creationId="{C0880344-919E-426D-A789-637AAE21610A}"/>
          </ac:spMkLst>
        </pc:spChg>
        <pc:spChg chg="add mod">
          <ac:chgData name="Dezhong Yao" userId="794760dbfb091494" providerId="LiveId" clId="{A1150600-7F40-458F-9319-64394A3CA8D6}" dt="2020-06-24T02:31:30.809" v="2391" actId="164"/>
          <ac:spMkLst>
            <pc:docMk/>
            <pc:sldMk cId="3069330751" sldId="352"/>
            <ac:spMk id="9" creationId="{F39BA1E0-F8CA-4687-A463-11A2C524A532}"/>
          </ac:spMkLst>
        </pc:spChg>
        <pc:spChg chg="add mod">
          <ac:chgData name="Dezhong Yao" userId="794760dbfb091494" providerId="LiveId" clId="{A1150600-7F40-458F-9319-64394A3CA8D6}" dt="2020-06-24T02:31:44.457" v="2394" actId="164"/>
          <ac:spMkLst>
            <pc:docMk/>
            <pc:sldMk cId="3069330751" sldId="352"/>
            <ac:spMk id="22" creationId="{E7418B70-6075-42A9-950F-5774514EB5C4}"/>
          </ac:spMkLst>
        </pc:spChg>
        <pc:grpChg chg="add mod">
          <ac:chgData name="Dezhong Yao" userId="794760dbfb091494" providerId="LiveId" clId="{A1150600-7F40-458F-9319-64394A3CA8D6}" dt="2020-06-24T02:31:30.809" v="2391" actId="164"/>
          <ac:grpSpMkLst>
            <pc:docMk/>
            <pc:sldMk cId="3069330751" sldId="352"/>
            <ac:grpSpMk id="28" creationId="{D6B7660C-9269-4C70-8B9B-91BC02339854}"/>
          </ac:grpSpMkLst>
        </pc:grpChg>
        <pc:grpChg chg="add mod">
          <ac:chgData name="Dezhong Yao" userId="794760dbfb091494" providerId="LiveId" clId="{A1150600-7F40-458F-9319-64394A3CA8D6}" dt="2020-06-24T02:31:44.457" v="2394" actId="164"/>
          <ac:grpSpMkLst>
            <pc:docMk/>
            <pc:sldMk cId="3069330751" sldId="352"/>
            <ac:grpSpMk id="29" creationId="{C1523223-7AFD-4481-8089-109D209123C8}"/>
          </ac:grpSpMkLst>
        </pc:grpChg>
        <pc:cxnChg chg="add mod">
          <ac:chgData name="Dezhong Yao" userId="794760dbfb091494" providerId="LiveId" clId="{A1150600-7F40-458F-9319-64394A3CA8D6}" dt="2020-06-24T02:31:30.809" v="2391" actId="164"/>
          <ac:cxnSpMkLst>
            <pc:docMk/>
            <pc:sldMk cId="3069330751" sldId="352"/>
            <ac:cxnSpMk id="11" creationId="{6667A677-4914-4B52-828A-75C224EE4966}"/>
          </ac:cxnSpMkLst>
        </pc:cxnChg>
        <pc:cxnChg chg="add mod">
          <ac:chgData name="Dezhong Yao" userId="794760dbfb091494" providerId="LiveId" clId="{A1150600-7F40-458F-9319-64394A3CA8D6}" dt="2020-06-24T02:31:30.809" v="2391" actId="164"/>
          <ac:cxnSpMkLst>
            <pc:docMk/>
            <pc:sldMk cId="3069330751" sldId="352"/>
            <ac:cxnSpMk id="12" creationId="{EDB13A20-1389-45AA-A77A-D5C60F8AFF5A}"/>
          </ac:cxnSpMkLst>
        </pc:cxnChg>
        <pc:cxnChg chg="add mod">
          <ac:chgData name="Dezhong Yao" userId="794760dbfb091494" providerId="LiveId" clId="{A1150600-7F40-458F-9319-64394A3CA8D6}" dt="2020-06-24T02:31:30.809" v="2391" actId="164"/>
          <ac:cxnSpMkLst>
            <pc:docMk/>
            <pc:sldMk cId="3069330751" sldId="352"/>
            <ac:cxnSpMk id="15" creationId="{68336C53-3A83-4122-9224-6F547DF050C4}"/>
          </ac:cxnSpMkLst>
        </pc:cxnChg>
        <pc:cxnChg chg="add mod">
          <ac:chgData name="Dezhong Yao" userId="794760dbfb091494" providerId="LiveId" clId="{A1150600-7F40-458F-9319-64394A3CA8D6}" dt="2020-06-24T02:31:30.809" v="2391" actId="164"/>
          <ac:cxnSpMkLst>
            <pc:docMk/>
            <pc:sldMk cId="3069330751" sldId="352"/>
            <ac:cxnSpMk id="18" creationId="{85E815CC-BBF2-4AB8-B91D-BBDE6469A540}"/>
          </ac:cxnSpMkLst>
        </pc:cxnChg>
        <pc:cxnChg chg="add mod">
          <ac:chgData name="Dezhong Yao" userId="794760dbfb091494" providerId="LiveId" clId="{A1150600-7F40-458F-9319-64394A3CA8D6}" dt="2020-06-24T02:31:44.457" v="2394" actId="164"/>
          <ac:cxnSpMkLst>
            <pc:docMk/>
            <pc:sldMk cId="3069330751" sldId="352"/>
            <ac:cxnSpMk id="21" creationId="{4942F08B-D7E7-47D8-BF3B-09827F945705}"/>
          </ac:cxnSpMkLst>
        </pc:cxnChg>
      </pc:sldChg>
      <pc:sldChg chg="addSp modSp">
        <pc:chgData name="Dezhong Yao" userId="794760dbfb091494" providerId="LiveId" clId="{A1150600-7F40-458F-9319-64394A3CA8D6}" dt="2020-06-24T03:17:36.784" v="2695"/>
        <pc:sldMkLst>
          <pc:docMk/>
          <pc:sldMk cId="646198917" sldId="353"/>
        </pc:sldMkLst>
        <pc:spChg chg="mod">
          <ac:chgData name="Dezhong Yao" userId="794760dbfb091494" providerId="LiveId" clId="{A1150600-7F40-458F-9319-64394A3CA8D6}" dt="2020-06-24T03:09:50.628" v="2397"/>
          <ac:spMkLst>
            <pc:docMk/>
            <pc:sldMk cId="646198917" sldId="353"/>
            <ac:spMk id="2" creationId="{8F6F2FE3-BED2-4688-B7D8-9DD317889C22}"/>
          </ac:spMkLst>
        </pc:spChg>
        <pc:spChg chg="mod">
          <ac:chgData name="Dezhong Yao" userId="794760dbfb091494" providerId="LiveId" clId="{A1150600-7F40-458F-9319-64394A3CA8D6}" dt="2020-06-24T03:12:53.428" v="2553"/>
          <ac:spMkLst>
            <pc:docMk/>
            <pc:sldMk cId="646198917" sldId="353"/>
            <ac:spMk id="3" creationId="{7EE09FA3-036C-4684-BA48-C4ABEE89C1C4}"/>
          </ac:spMkLst>
        </pc:spChg>
        <pc:spChg chg="add mod">
          <ac:chgData name="Dezhong Yao" userId="794760dbfb091494" providerId="LiveId" clId="{A1150600-7F40-458F-9319-64394A3CA8D6}" dt="2020-06-24T03:17:36.784" v="2695"/>
          <ac:spMkLst>
            <pc:docMk/>
            <pc:sldMk cId="646198917" sldId="353"/>
            <ac:spMk id="6" creationId="{BA141205-186B-4555-A624-CCECF784B624}"/>
          </ac:spMkLst>
        </pc:spChg>
        <pc:picChg chg="add mod modCrop">
          <ac:chgData name="Dezhong Yao" userId="794760dbfb091494" providerId="LiveId" clId="{A1150600-7F40-458F-9319-64394A3CA8D6}" dt="2020-06-24T03:17:21.500" v="2645" actId="1076"/>
          <ac:picMkLst>
            <pc:docMk/>
            <pc:sldMk cId="646198917" sldId="353"/>
            <ac:picMk id="5" creationId="{F27320B9-848B-4714-9AE8-78F9C61FB62C}"/>
          </ac:picMkLst>
        </pc:picChg>
      </pc:sldChg>
      <pc:sldChg chg="addSp modSp add">
        <pc:chgData name="Dezhong Yao" userId="794760dbfb091494" providerId="LiveId" clId="{A1150600-7F40-458F-9319-64394A3CA8D6}" dt="2020-06-24T03:26:13.953" v="2740"/>
        <pc:sldMkLst>
          <pc:docMk/>
          <pc:sldMk cId="1013922132" sldId="354"/>
        </pc:sldMkLst>
        <pc:spChg chg="mod">
          <ac:chgData name="Dezhong Yao" userId="794760dbfb091494" providerId="LiveId" clId="{A1150600-7F40-458F-9319-64394A3CA8D6}" dt="2020-06-24T03:14:09.219" v="2633"/>
          <ac:spMkLst>
            <pc:docMk/>
            <pc:sldMk cId="1013922132" sldId="354"/>
            <ac:spMk id="3" creationId="{7EE09FA3-036C-4684-BA48-C4ABEE89C1C4}"/>
          </ac:spMkLst>
        </pc:spChg>
        <pc:spChg chg="add mod">
          <ac:chgData name="Dezhong Yao" userId="794760dbfb091494" providerId="LiveId" clId="{A1150600-7F40-458F-9319-64394A3CA8D6}" dt="2020-06-24T03:26:13.953" v="2740"/>
          <ac:spMkLst>
            <pc:docMk/>
            <pc:sldMk cId="1013922132" sldId="354"/>
            <ac:spMk id="4" creationId="{26EB141F-FDD2-4685-92DF-2F474C90F25B}"/>
          </ac:spMkLst>
        </pc:spChg>
        <pc:picChg chg="add mod modCrop">
          <ac:chgData name="Dezhong Yao" userId="794760dbfb091494" providerId="LiveId" clId="{A1150600-7F40-458F-9319-64394A3CA8D6}" dt="2020-06-24T03:18:26.812" v="2708" actId="1076"/>
          <ac:picMkLst>
            <pc:docMk/>
            <pc:sldMk cId="1013922132" sldId="354"/>
            <ac:picMk id="6" creationId="{6B46768A-9E44-4B88-A3FA-736281C16275}"/>
          </ac:picMkLst>
        </pc:picChg>
      </pc:sldChg>
      <pc:sldChg chg="modSp add">
        <pc:chgData name="Dezhong Yao" userId="794760dbfb091494" providerId="LiveId" clId="{A1150600-7F40-458F-9319-64394A3CA8D6}" dt="2020-06-24T03:44:41.709" v="3482"/>
        <pc:sldMkLst>
          <pc:docMk/>
          <pc:sldMk cId="3629630689" sldId="355"/>
        </pc:sldMkLst>
        <pc:spChg chg="mod">
          <ac:chgData name="Dezhong Yao" userId="794760dbfb091494" providerId="LiveId" clId="{A1150600-7F40-458F-9319-64394A3CA8D6}" dt="2020-06-24T03:34:05.817" v="2763"/>
          <ac:spMkLst>
            <pc:docMk/>
            <pc:sldMk cId="3629630689" sldId="355"/>
            <ac:spMk id="2" creationId="{BC651E8D-9E3E-46C4-8AE7-99293E8F12D6}"/>
          </ac:spMkLst>
        </pc:spChg>
        <pc:spChg chg="mod">
          <ac:chgData name="Dezhong Yao" userId="794760dbfb091494" providerId="LiveId" clId="{A1150600-7F40-458F-9319-64394A3CA8D6}" dt="2020-06-24T03:44:41.709" v="3482"/>
          <ac:spMkLst>
            <pc:docMk/>
            <pc:sldMk cId="3629630689" sldId="355"/>
            <ac:spMk id="3" creationId="{1B2DD0EE-CD33-48A8-8D68-88511E5C5108}"/>
          </ac:spMkLst>
        </pc:spChg>
      </pc:sldChg>
      <pc:sldChg chg="modSp add">
        <pc:chgData name="Dezhong Yao" userId="794760dbfb091494" providerId="LiveId" clId="{A1150600-7F40-458F-9319-64394A3CA8D6}" dt="2020-06-24T09:32:46.399" v="4382" actId="6549"/>
        <pc:sldMkLst>
          <pc:docMk/>
          <pc:sldMk cId="230453192" sldId="356"/>
        </pc:sldMkLst>
        <pc:spChg chg="mod">
          <ac:chgData name="Dezhong Yao" userId="794760dbfb091494" providerId="LiveId" clId="{A1150600-7F40-458F-9319-64394A3CA8D6}" dt="2020-06-24T03:51:34.903" v="4107"/>
          <ac:spMkLst>
            <pc:docMk/>
            <pc:sldMk cId="230453192" sldId="356"/>
            <ac:spMk id="2" creationId="{B0EB5881-EBFF-48B4-9EE4-EE4AB2C59A8D}"/>
          </ac:spMkLst>
        </pc:spChg>
        <pc:spChg chg="mod">
          <ac:chgData name="Dezhong Yao" userId="794760dbfb091494" providerId="LiveId" clId="{A1150600-7F40-458F-9319-64394A3CA8D6}" dt="2020-06-24T09:32:46.399" v="4382" actId="6549"/>
          <ac:spMkLst>
            <pc:docMk/>
            <pc:sldMk cId="230453192" sldId="356"/>
            <ac:spMk id="3" creationId="{C7683780-DA55-42C2-A41A-EB4C82DE40EA}"/>
          </ac:spMkLst>
        </pc:spChg>
      </pc:sldChg>
      <pc:sldChg chg="add del">
        <pc:chgData name="Dezhong Yao" userId="794760dbfb091494" providerId="LiveId" clId="{A1150600-7F40-458F-9319-64394A3CA8D6}" dt="2020-06-29T01:16:04.182" v="10924" actId="2696"/>
        <pc:sldMkLst>
          <pc:docMk/>
          <pc:sldMk cId="2730186337" sldId="357"/>
        </pc:sldMkLst>
      </pc:sldChg>
      <pc:sldChg chg="modSp add modAnim">
        <pc:chgData name="Dezhong Yao" userId="794760dbfb091494" providerId="LiveId" clId="{A1150600-7F40-458F-9319-64394A3CA8D6}" dt="2020-06-24T03:46:54.793" v="3739"/>
        <pc:sldMkLst>
          <pc:docMk/>
          <pc:sldMk cId="76211782" sldId="358"/>
        </pc:sldMkLst>
        <pc:spChg chg="mod">
          <ac:chgData name="Dezhong Yao" userId="794760dbfb091494" providerId="LiveId" clId="{A1150600-7F40-458F-9319-64394A3CA8D6}" dt="2020-06-24T03:46:33.256" v="3736"/>
          <ac:spMkLst>
            <pc:docMk/>
            <pc:sldMk cId="76211782" sldId="358"/>
            <ac:spMk id="3" creationId="{1B2DD0EE-CD33-48A8-8D68-88511E5C5108}"/>
          </ac:spMkLst>
        </pc:spChg>
      </pc:sldChg>
      <pc:sldChg chg="modSp add modAnim">
        <pc:chgData name="Dezhong Yao" userId="794760dbfb091494" providerId="LiveId" clId="{A1150600-7F40-458F-9319-64394A3CA8D6}" dt="2020-06-24T03:51:24.365" v="4106"/>
        <pc:sldMkLst>
          <pc:docMk/>
          <pc:sldMk cId="2732774633" sldId="359"/>
        </pc:sldMkLst>
        <pc:spChg chg="mod">
          <ac:chgData name="Dezhong Yao" userId="794760dbfb091494" providerId="LiveId" clId="{A1150600-7F40-458F-9319-64394A3CA8D6}" dt="2020-06-24T03:51:24.365" v="4106"/>
          <ac:spMkLst>
            <pc:docMk/>
            <pc:sldMk cId="2732774633" sldId="359"/>
            <ac:spMk id="3" creationId="{1B2DD0EE-CD33-48A8-8D68-88511E5C5108}"/>
          </ac:spMkLst>
        </pc:spChg>
      </pc:sldChg>
      <pc:sldChg chg="add">
        <pc:chgData name="Dezhong Yao" userId="794760dbfb091494" providerId="LiveId" clId="{A1150600-7F40-458F-9319-64394A3CA8D6}" dt="2020-06-24T03:51:43.532" v="4132"/>
        <pc:sldMkLst>
          <pc:docMk/>
          <pc:sldMk cId="2509982901" sldId="360"/>
        </pc:sldMkLst>
      </pc:sldChg>
      <pc:sldChg chg="add">
        <pc:chgData name="Dezhong Yao" userId="794760dbfb091494" providerId="LiveId" clId="{A1150600-7F40-458F-9319-64394A3CA8D6}" dt="2020-06-24T03:51:43.701" v="4133"/>
        <pc:sldMkLst>
          <pc:docMk/>
          <pc:sldMk cId="130327464" sldId="361"/>
        </pc:sldMkLst>
      </pc:sldChg>
      <pc:sldChg chg="add">
        <pc:chgData name="Dezhong Yao" userId="794760dbfb091494" providerId="LiveId" clId="{A1150600-7F40-458F-9319-64394A3CA8D6}" dt="2020-06-24T03:51:43.876" v="4134"/>
        <pc:sldMkLst>
          <pc:docMk/>
          <pc:sldMk cId="2927740346" sldId="362"/>
        </pc:sldMkLst>
      </pc:sldChg>
      <pc:sldChg chg="modSp add">
        <pc:chgData name="Dezhong Yao" userId="794760dbfb091494" providerId="LiveId" clId="{A1150600-7F40-458F-9319-64394A3CA8D6}" dt="2020-06-28T09:45:58.954" v="8785"/>
        <pc:sldMkLst>
          <pc:docMk/>
          <pc:sldMk cId="1447678348" sldId="363"/>
        </pc:sldMkLst>
        <pc:spChg chg="mod">
          <ac:chgData name="Dezhong Yao" userId="794760dbfb091494" providerId="LiveId" clId="{A1150600-7F40-458F-9319-64394A3CA8D6}" dt="2020-06-28T09:43:00.029" v="8590"/>
          <ac:spMkLst>
            <pc:docMk/>
            <pc:sldMk cId="1447678348" sldId="363"/>
            <ac:spMk id="2" creationId="{E0332416-4C77-4E77-89DC-DA0CA7734030}"/>
          </ac:spMkLst>
        </pc:spChg>
        <pc:spChg chg="mod">
          <ac:chgData name="Dezhong Yao" userId="794760dbfb091494" providerId="LiveId" clId="{A1150600-7F40-458F-9319-64394A3CA8D6}" dt="2020-06-28T09:45:58.954" v="8785"/>
          <ac:spMkLst>
            <pc:docMk/>
            <pc:sldMk cId="1447678348" sldId="363"/>
            <ac:spMk id="3" creationId="{1C25A4EB-2AB6-40D9-A992-37C2CAFD56A7}"/>
          </ac:spMkLst>
        </pc:spChg>
      </pc:sldChg>
      <pc:sldChg chg="addSp modSp add">
        <pc:chgData name="Dezhong Yao" userId="794760dbfb091494" providerId="LiveId" clId="{A1150600-7F40-458F-9319-64394A3CA8D6}" dt="2020-06-29T00:50:00.134" v="10209" actId="1076"/>
        <pc:sldMkLst>
          <pc:docMk/>
          <pc:sldMk cId="1369734027" sldId="364"/>
        </pc:sldMkLst>
        <pc:spChg chg="mod">
          <ac:chgData name="Dezhong Yao" userId="794760dbfb091494" providerId="LiveId" clId="{A1150600-7F40-458F-9319-64394A3CA8D6}" dt="2020-06-28T09:43:01.451" v="8591"/>
          <ac:spMkLst>
            <pc:docMk/>
            <pc:sldMk cId="1369734027" sldId="364"/>
            <ac:spMk id="2" creationId="{04142307-EB89-4C55-BA2D-8D3FBC40634C}"/>
          </ac:spMkLst>
        </pc:spChg>
        <pc:spChg chg="mod">
          <ac:chgData name="Dezhong Yao" userId="794760dbfb091494" providerId="LiveId" clId="{A1150600-7F40-458F-9319-64394A3CA8D6}" dt="2020-06-28T23:51:06.746" v="8829"/>
          <ac:spMkLst>
            <pc:docMk/>
            <pc:sldMk cId="1369734027" sldId="364"/>
            <ac:spMk id="3" creationId="{93586296-91AF-45C0-8FCD-C2F82370DFA1}"/>
          </ac:spMkLst>
        </pc:spChg>
        <pc:picChg chg="add mod modCrop">
          <ac:chgData name="Dezhong Yao" userId="794760dbfb091494" providerId="LiveId" clId="{A1150600-7F40-458F-9319-64394A3CA8D6}" dt="2020-06-29T00:50:00.134" v="10209" actId="1076"/>
          <ac:picMkLst>
            <pc:docMk/>
            <pc:sldMk cId="1369734027" sldId="364"/>
            <ac:picMk id="5" creationId="{5521C7BC-7C1A-4D79-94CD-894143C482B5}"/>
          </ac:picMkLst>
        </pc:picChg>
      </pc:sldChg>
      <pc:sldChg chg="addSp delSp modSp add">
        <pc:chgData name="Dezhong Yao" userId="794760dbfb091494" providerId="LiveId" clId="{A1150600-7F40-458F-9319-64394A3CA8D6}" dt="2020-06-29T00:42:34.079" v="9775" actId="20577"/>
        <pc:sldMkLst>
          <pc:docMk/>
          <pc:sldMk cId="3740164167" sldId="365"/>
        </pc:sldMkLst>
        <pc:spChg chg="mod">
          <ac:chgData name="Dezhong Yao" userId="794760dbfb091494" providerId="LiveId" clId="{A1150600-7F40-458F-9319-64394A3CA8D6}" dt="2020-06-28T23:52:12.671" v="8840"/>
          <ac:spMkLst>
            <pc:docMk/>
            <pc:sldMk cId="3740164167" sldId="365"/>
            <ac:spMk id="2" creationId="{B7EABB40-14FF-465A-921F-490EAF5162DD}"/>
          </ac:spMkLst>
        </pc:spChg>
        <pc:spChg chg="mod">
          <ac:chgData name="Dezhong Yao" userId="794760dbfb091494" providerId="LiveId" clId="{A1150600-7F40-458F-9319-64394A3CA8D6}" dt="2020-06-29T00:38:35.978" v="9302" actId="6549"/>
          <ac:spMkLst>
            <pc:docMk/>
            <pc:sldMk cId="3740164167" sldId="365"/>
            <ac:spMk id="3" creationId="{5EBA8949-486D-45B9-BC20-A50ED8D3E518}"/>
          </ac:spMkLst>
        </pc:spChg>
        <pc:spChg chg="add mod">
          <ac:chgData name="Dezhong Yao" userId="794760dbfb091494" providerId="LiveId" clId="{A1150600-7F40-458F-9319-64394A3CA8D6}" dt="2020-06-29T00:42:34.079" v="9775" actId="20577"/>
          <ac:spMkLst>
            <pc:docMk/>
            <pc:sldMk cId="3740164167" sldId="365"/>
            <ac:spMk id="6" creationId="{DC02A736-C2B4-4895-8246-864F4D1A71BA}"/>
          </ac:spMkLst>
        </pc:spChg>
        <pc:spChg chg="add del mod">
          <ac:chgData name="Dezhong Yao" userId="794760dbfb091494" providerId="LiveId" clId="{A1150600-7F40-458F-9319-64394A3CA8D6}" dt="2020-06-29T00:38:33.732" v="9301"/>
          <ac:spMkLst>
            <pc:docMk/>
            <pc:sldMk cId="3740164167" sldId="365"/>
            <ac:spMk id="7" creationId="{B457F442-8D39-41FD-A707-8B8AAEBF8B4A}"/>
          </ac:spMkLst>
        </pc:spChg>
        <pc:spChg chg="add mod">
          <ac:chgData name="Dezhong Yao" userId="794760dbfb091494" providerId="LiveId" clId="{A1150600-7F40-458F-9319-64394A3CA8D6}" dt="2020-06-29T00:42:11.775" v="9773"/>
          <ac:spMkLst>
            <pc:docMk/>
            <pc:sldMk cId="3740164167" sldId="365"/>
            <ac:spMk id="8" creationId="{1EE00333-D966-4F7B-A4FD-CC12CA19472E}"/>
          </ac:spMkLst>
        </pc:spChg>
        <pc:picChg chg="add mod modCrop">
          <ac:chgData name="Dezhong Yao" userId="794760dbfb091494" providerId="LiveId" clId="{A1150600-7F40-458F-9319-64394A3CA8D6}" dt="2020-06-29T00:35:14.845" v="9182" actId="732"/>
          <ac:picMkLst>
            <pc:docMk/>
            <pc:sldMk cId="3740164167" sldId="365"/>
            <ac:picMk id="5" creationId="{64830F80-F781-49BD-8E82-359AAA5B751E}"/>
          </ac:picMkLst>
        </pc:picChg>
      </pc:sldChg>
      <pc:sldChg chg="addSp modSp add">
        <pc:chgData name="Dezhong Yao" userId="794760dbfb091494" providerId="LiveId" clId="{A1150600-7F40-458F-9319-64394A3CA8D6}" dt="2020-06-29T01:15:59.389" v="10923"/>
        <pc:sldMkLst>
          <pc:docMk/>
          <pc:sldMk cId="401016754" sldId="366"/>
        </pc:sldMkLst>
        <pc:spChg chg="mod">
          <ac:chgData name="Dezhong Yao" userId="794760dbfb091494" providerId="LiveId" clId="{A1150600-7F40-458F-9319-64394A3CA8D6}" dt="2020-06-29T00:50:19.717" v="10221"/>
          <ac:spMkLst>
            <pc:docMk/>
            <pc:sldMk cId="401016754" sldId="366"/>
            <ac:spMk id="2" creationId="{BCDFCBF3-7D80-4429-A707-40DF0494FDCB}"/>
          </ac:spMkLst>
        </pc:spChg>
        <pc:spChg chg="mod">
          <ac:chgData name="Dezhong Yao" userId="794760dbfb091494" providerId="LiveId" clId="{A1150600-7F40-458F-9319-64394A3CA8D6}" dt="2020-06-29T01:15:59.389" v="10923"/>
          <ac:spMkLst>
            <pc:docMk/>
            <pc:sldMk cId="401016754" sldId="366"/>
            <ac:spMk id="3" creationId="{ED978666-FA06-4336-A2D3-8DA7A6BA76F1}"/>
          </ac:spMkLst>
        </pc:spChg>
        <pc:picChg chg="add mod">
          <ac:chgData name="Dezhong Yao" userId="794760dbfb091494" providerId="LiveId" clId="{A1150600-7F40-458F-9319-64394A3CA8D6}" dt="2020-06-29T01:12:59.756" v="10722" actId="1076"/>
          <ac:picMkLst>
            <pc:docMk/>
            <pc:sldMk cId="401016754" sldId="366"/>
            <ac:picMk id="4" creationId="{03443EDF-8C50-454B-B9AC-A7708F389EA2}"/>
          </ac:picMkLst>
        </pc:picChg>
      </pc:sldChg>
      <pc:sldChg chg="modSp">
        <pc:chgData name="Dezhong Yao" userId="794760dbfb091494" providerId="LiveId" clId="{A1150600-7F40-458F-9319-64394A3CA8D6}" dt="2020-06-28T01:09:49.524" v="4435" actId="2711"/>
        <pc:sldMkLst>
          <pc:docMk/>
          <pc:sldMk cId="3767092059" sldId="373"/>
        </pc:sldMkLst>
        <pc:spChg chg="mod">
          <ac:chgData name="Dezhong Yao" userId="794760dbfb091494" providerId="LiveId" clId="{A1150600-7F40-458F-9319-64394A3CA8D6}" dt="2020-06-28T01:09:49.524" v="4435" actId="2711"/>
          <ac:spMkLst>
            <pc:docMk/>
            <pc:sldMk cId="3767092059" sldId="373"/>
            <ac:spMk id="5" creationId="{E6AE80DA-317D-46C5-8BFB-5B213FFED0FB}"/>
          </ac:spMkLst>
        </pc:spChg>
      </pc:sldChg>
      <pc:sldChg chg="modSp">
        <pc:chgData name="Dezhong Yao" userId="794760dbfb091494" providerId="LiveId" clId="{A1150600-7F40-458F-9319-64394A3CA8D6}" dt="2020-06-28T00:07:27.913" v="4404" actId="6549"/>
        <pc:sldMkLst>
          <pc:docMk/>
          <pc:sldMk cId="424806323" sldId="374"/>
        </pc:sldMkLst>
        <pc:spChg chg="mod">
          <ac:chgData name="Dezhong Yao" userId="794760dbfb091494" providerId="LiveId" clId="{A1150600-7F40-458F-9319-64394A3CA8D6}" dt="2020-06-28T00:07:27.913" v="4404" actId="6549"/>
          <ac:spMkLst>
            <pc:docMk/>
            <pc:sldMk cId="424806323" sldId="374"/>
            <ac:spMk id="3" creationId="{B01F0A63-C62C-4F1E-9FA4-DEF4D4A39FEB}"/>
          </ac:spMkLst>
        </pc:spChg>
      </pc:sldChg>
      <pc:sldChg chg="modSp">
        <pc:chgData name="Dezhong Yao" userId="794760dbfb091494" providerId="LiveId" clId="{A1150600-7F40-458F-9319-64394A3CA8D6}" dt="2020-06-28T01:37:06.563" v="4469" actId="14100"/>
        <pc:sldMkLst>
          <pc:docMk/>
          <pc:sldMk cId="2469133496" sldId="375"/>
        </pc:sldMkLst>
        <pc:spChg chg="mod">
          <ac:chgData name="Dezhong Yao" userId="794760dbfb091494" providerId="LiveId" clId="{A1150600-7F40-458F-9319-64394A3CA8D6}" dt="2020-06-28T00:35:11.318" v="4426" actId="6549"/>
          <ac:spMkLst>
            <pc:docMk/>
            <pc:sldMk cId="2469133496" sldId="375"/>
            <ac:spMk id="3" creationId="{696A9C67-C3FD-4D0F-96B5-BE9E2F527B32}"/>
          </ac:spMkLst>
        </pc:spChg>
        <pc:spChg chg="mod">
          <ac:chgData name="Dezhong Yao" userId="794760dbfb091494" providerId="LiveId" clId="{A1150600-7F40-458F-9319-64394A3CA8D6}" dt="2020-06-28T01:37:06.563" v="4469" actId="14100"/>
          <ac:spMkLst>
            <pc:docMk/>
            <pc:sldMk cId="2469133496" sldId="375"/>
            <ac:spMk id="7" creationId="{43D2A898-16ED-498A-BD12-CDD52BB9651B}"/>
          </ac:spMkLst>
        </pc:spChg>
        <pc:spChg chg="mod">
          <ac:chgData name="Dezhong Yao" userId="794760dbfb091494" providerId="LiveId" clId="{A1150600-7F40-458F-9319-64394A3CA8D6}" dt="2020-06-28T00:35:34.455" v="4429" actId="1076"/>
          <ac:spMkLst>
            <pc:docMk/>
            <pc:sldMk cId="2469133496" sldId="375"/>
            <ac:spMk id="8" creationId="{88139D44-43BA-4462-9DE2-03AA44A66609}"/>
          </ac:spMkLst>
        </pc:spChg>
        <pc:picChg chg="mod">
          <ac:chgData name="Dezhong Yao" userId="794760dbfb091494" providerId="LiveId" clId="{A1150600-7F40-458F-9319-64394A3CA8D6}" dt="2020-06-28T00:35:31.559" v="4428" actId="1076"/>
          <ac:picMkLst>
            <pc:docMk/>
            <pc:sldMk cId="2469133496" sldId="375"/>
            <ac:picMk id="5" creationId="{161F40FF-CD0F-4467-B9CA-81799462196E}"/>
          </ac:picMkLst>
        </pc:picChg>
      </pc:sldChg>
      <pc:sldChg chg="modSp">
        <pc:chgData name="Dezhong Yao" userId="794760dbfb091494" providerId="LiveId" clId="{A1150600-7F40-458F-9319-64394A3CA8D6}" dt="2020-06-28T09:42:43.701" v="8589"/>
        <pc:sldMkLst>
          <pc:docMk/>
          <pc:sldMk cId="4010378766" sldId="376"/>
        </pc:sldMkLst>
        <pc:spChg chg="mod">
          <ac:chgData name="Dezhong Yao" userId="794760dbfb091494" providerId="LiveId" clId="{A1150600-7F40-458F-9319-64394A3CA8D6}" dt="2020-06-28T09:37:48.641" v="8013" actId="20577"/>
          <ac:spMkLst>
            <pc:docMk/>
            <pc:sldMk cId="4010378766" sldId="376"/>
            <ac:spMk id="2" creationId="{CF6356A5-F396-4913-A45B-E6C8308936F5}"/>
          </ac:spMkLst>
        </pc:spChg>
        <pc:spChg chg="mod">
          <ac:chgData name="Dezhong Yao" userId="794760dbfb091494" providerId="LiveId" clId="{A1150600-7F40-458F-9319-64394A3CA8D6}" dt="2020-06-28T09:42:43.701" v="8589"/>
          <ac:spMkLst>
            <pc:docMk/>
            <pc:sldMk cId="4010378766" sldId="376"/>
            <ac:spMk id="3" creationId="{B7F6A7C4-E12E-4A59-8343-0E26C9977C35}"/>
          </ac:spMkLst>
        </pc:spChg>
      </pc:sldChg>
      <pc:sldChg chg="modSp">
        <pc:chgData name="Dezhong Yao" userId="794760dbfb091494" providerId="LiveId" clId="{A1150600-7F40-458F-9319-64394A3CA8D6}" dt="2020-06-28T02:23:42.835" v="4649"/>
        <pc:sldMkLst>
          <pc:docMk/>
          <pc:sldMk cId="4170322890" sldId="387"/>
        </pc:sldMkLst>
        <pc:spChg chg="mod">
          <ac:chgData name="Dezhong Yao" userId="794760dbfb091494" providerId="LiveId" clId="{A1150600-7F40-458F-9319-64394A3CA8D6}" dt="2020-06-28T02:23:42.835" v="4649"/>
          <ac:spMkLst>
            <pc:docMk/>
            <pc:sldMk cId="4170322890" sldId="387"/>
            <ac:spMk id="3" creationId="{696A9C67-C3FD-4D0F-96B5-BE9E2F527B32}"/>
          </ac:spMkLst>
        </pc:spChg>
      </pc:sldChg>
      <pc:sldChg chg="modSp">
        <pc:chgData name="Dezhong Yao" userId="794760dbfb091494" providerId="LiveId" clId="{A1150600-7F40-458F-9319-64394A3CA8D6}" dt="2020-06-28T06:46:52.431" v="4890" actId="20577"/>
        <pc:sldMkLst>
          <pc:docMk/>
          <pc:sldMk cId="4290810634" sldId="388"/>
        </pc:sldMkLst>
        <pc:spChg chg="mod">
          <ac:chgData name="Dezhong Yao" userId="794760dbfb091494" providerId="LiveId" clId="{A1150600-7F40-458F-9319-64394A3CA8D6}" dt="2020-06-28T06:46:52.431" v="4890" actId="20577"/>
          <ac:spMkLst>
            <pc:docMk/>
            <pc:sldMk cId="4290810634" sldId="388"/>
            <ac:spMk id="3" creationId="{696A9C67-C3FD-4D0F-96B5-BE9E2F527B32}"/>
          </ac:spMkLst>
        </pc:spChg>
      </pc:sldChg>
      <pc:sldChg chg="modSp">
        <pc:chgData name="Dezhong Yao" userId="794760dbfb091494" providerId="LiveId" clId="{A1150600-7F40-458F-9319-64394A3CA8D6}" dt="2020-06-28T09:31:55.108" v="7317" actId="6549"/>
        <pc:sldMkLst>
          <pc:docMk/>
          <pc:sldMk cId="3949587604" sldId="389"/>
        </pc:sldMkLst>
        <pc:spChg chg="mod">
          <ac:chgData name="Dezhong Yao" userId="794760dbfb091494" providerId="LiveId" clId="{A1150600-7F40-458F-9319-64394A3CA8D6}" dt="2020-06-28T09:31:55.108" v="7317" actId="6549"/>
          <ac:spMkLst>
            <pc:docMk/>
            <pc:sldMk cId="3949587604" sldId="389"/>
            <ac:spMk id="3" creationId="{696A9C67-C3FD-4D0F-96B5-BE9E2F527B32}"/>
          </ac:spMkLst>
        </pc:spChg>
      </pc:sldChg>
      <pc:sldChg chg="addSp delSp modSp">
        <pc:chgData name="Dezhong Yao" userId="794760dbfb091494" providerId="LiveId" clId="{A1150600-7F40-458F-9319-64394A3CA8D6}" dt="2020-06-28T02:06:19.398" v="4523" actId="947"/>
        <pc:sldMkLst>
          <pc:docMk/>
          <pc:sldMk cId="1125435388" sldId="390"/>
        </pc:sldMkLst>
        <pc:spChg chg="mod">
          <ac:chgData name="Dezhong Yao" userId="794760dbfb091494" providerId="LiveId" clId="{A1150600-7F40-458F-9319-64394A3CA8D6}" dt="2020-06-28T01:54:02.706" v="4491"/>
          <ac:spMkLst>
            <pc:docMk/>
            <pc:sldMk cId="1125435388" sldId="390"/>
            <ac:spMk id="3" creationId="{696A9C67-C3FD-4D0F-96B5-BE9E2F527B32}"/>
          </ac:spMkLst>
        </pc:spChg>
        <pc:spChg chg="add del mod">
          <ac:chgData name="Dezhong Yao" userId="794760dbfb091494" providerId="LiveId" clId="{A1150600-7F40-458F-9319-64394A3CA8D6}" dt="2020-06-28T02:04:39.228" v="4509" actId="478"/>
          <ac:spMkLst>
            <pc:docMk/>
            <pc:sldMk cId="1125435388" sldId="390"/>
            <ac:spMk id="4" creationId="{595AB627-32C3-4AAF-9E2E-4454EBD38B8C}"/>
          </ac:spMkLst>
        </pc:spChg>
        <pc:spChg chg="add mod">
          <ac:chgData name="Dezhong Yao" userId="794760dbfb091494" providerId="LiveId" clId="{A1150600-7F40-458F-9319-64394A3CA8D6}" dt="2020-06-28T02:06:19.398" v="4523" actId="947"/>
          <ac:spMkLst>
            <pc:docMk/>
            <pc:sldMk cId="1125435388" sldId="390"/>
            <ac:spMk id="5" creationId="{477D441F-F4EF-4158-AFB1-16F2C9D6C056}"/>
          </ac:spMkLst>
        </pc:spChg>
        <pc:spChg chg="add">
          <ac:chgData name="Dezhong Yao" userId="794760dbfb091494" providerId="LiveId" clId="{A1150600-7F40-458F-9319-64394A3CA8D6}" dt="2020-06-28T01:53:07.080" v="4480"/>
          <ac:spMkLst>
            <pc:docMk/>
            <pc:sldMk cId="1125435388" sldId="390"/>
            <ac:spMk id="7" creationId="{6AECF501-5438-413F-BE9E-482D2F6869D4}"/>
          </ac:spMkLst>
        </pc:spChg>
        <pc:spChg chg="del">
          <ac:chgData name="Dezhong Yao" userId="794760dbfb091494" providerId="LiveId" clId="{A1150600-7F40-458F-9319-64394A3CA8D6}" dt="2020-06-28T01:53:06.085" v="4479" actId="478"/>
          <ac:spMkLst>
            <pc:docMk/>
            <pc:sldMk cId="1125435388" sldId="390"/>
            <ac:spMk id="8" creationId="{88139D44-43BA-4462-9DE2-03AA44A66609}"/>
          </ac:spMkLst>
        </pc:spChg>
        <pc:spChg chg="del mod">
          <ac:chgData name="Dezhong Yao" userId="794760dbfb091494" providerId="LiveId" clId="{A1150600-7F40-458F-9319-64394A3CA8D6}" dt="2020-06-28T01:52:20.573" v="4471" actId="478"/>
          <ac:spMkLst>
            <pc:docMk/>
            <pc:sldMk cId="1125435388" sldId="390"/>
            <ac:spMk id="10" creationId="{4E6D1BF7-C46C-46A6-9538-00C7D31DB59B}"/>
          </ac:spMkLst>
        </pc:spChg>
        <pc:spChg chg="add del mod">
          <ac:chgData name="Dezhong Yao" userId="794760dbfb091494" providerId="LiveId" clId="{A1150600-7F40-458F-9319-64394A3CA8D6}" dt="2020-06-28T02:04:27.381" v="4504" actId="478"/>
          <ac:spMkLst>
            <pc:docMk/>
            <pc:sldMk cId="1125435388" sldId="390"/>
            <ac:spMk id="11" creationId="{68C8D389-FA87-4EC7-883C-0AD1BD4F135E}"/>
          </ac:spMkLst>
        </pc:spChg>
        <pc:picChg chg="del">
          <ac:chgData name="Dezhong Yao" userId="794760dbfb091494" providerId="LiveId" clId="{A1150600-7F40-458F-9319-64394A3CA8D6}" dt="2020-06-28T01:53:03.547" v="4478" actId="478"/>
          <ac:picMkLst>
            <pc:docMk/>
            <pc:sldMk cId="1125435388" sldId="390"/>
            <ac:picMk id="6" creationId="{D8BE75E1-BC21-44F9-AC68-E6FB14B17F71}"/>
          </ac:picMkLst>
        </pc:picChg>
        <pc:picChg chg="add">
          <ac:chgData name="Dezhong Yao" userId="794760dbfb091494" providerId="LiveId" clId="{A1150600-7F40-458F-9319-64394A3CA8D6}" dt="2020-06-28T01:53:07.080" v="4480"/>
          <ac:picMkLst>
            <pc:docMk/>
            <pc:sldMk cId="1125435388" sldId="390"/>
            <ac:picMk id="9" creationId="{57FE6A4C-BFCC-46C5-8931-953FF68476E9}"/>
          </ac:picMkLst>
        </pc:picChg>
      </pc:sldChg>
      <pc:sldChg chg="modSp add">
        <pc:chgData name="Dezhong Yao" userId="794760dbfb091494" providerId="LiveId" clId="{A1150600-7F40-458F-9319-64394A3CA8D6}" dt="2020-06-27T23:54:40.383" v="4385" actId="207"/>
        <pc:sldMkLst>
          <pc:docMk/>
          <pc:sldMk cId="1340948249" sldId="391"/>
        </pc:sldMkLst>
        <pc:spChg chg="mod">
          <ac:chgData name="Dezhong Yao" userId="794760dbfb091494" providerId="LiveId" clId="{A1150600-7F40-458F-9319-64394A3CA8D6}" dt="2020-06-27T23:54:40.383" v="4385" actId="207"/>
          <ac:spMkLst>
            <pc:docMk/>
            <pc:sldMk cId="1340948249" sldId="391"/>
            <ac:spMk id="3" creationId="{257E60E8-C24A-4ABE-A75A-68AD41EFD850}"/>
          </ac:spMkLst>
        </pc:spChg>
      </pc:sldChg>
      <pc:sldChg chg="modSp add">
        <pc:chgData name="Dezhong Yao" userId="794760dbfb091494" providerId="LiveId" clId="{A1150600-7F40-458F-9319-64394A3CA8D6}" dt="2020-06-27T23:54:54.871" v="4388" actId="207"/>
        <pc:sldMkLst>
          <pc:docMk/>
          <pc:sldMk cId="1687916242" sldId="392"/>
        </pc:sldMkLst>
        <pc:spChg chg="mod">
          <ac:chgData name="Dezhong Yao" userId="794760dbfb091494" providerId="LiveId" clId="{A1150600-7F40-458F-9319-64394A3CA8D6}" dt="2020-06-27T23:54:54.871" v="4388" actId="207"/>
          <ac:spMkLst>
            <pc:docMk/>
            <pc:sldMk cId="1687916242" sldId="392"/>
            <ac:spMk id="3" creationId="{257E60E8-C24A-4ABE-A75A-68AD41EFD850}"/>
          </ac:spMkLst>
        </pc:spChg>
      </pc:sldChg>
      <pc:sldChg chg="addSp delSp modSp add ord">
        <pc:chgData name="Dezhong Yao" userId="794760dbfb091494" providerId="LiveId" clId="{A1150600-7F40-458F-9319-64394A3CA8D6}" dt="2020-06-28T01:54:13.565" v="4493" actId="478"/>
        <pc:sldMkLst>
          <pc:docMk/>
          <pc:sldMk cId="4161268248" sldId="393"/>
        </pc:sldMkLst>
        <pc:spChg chg="mod">
          <ac:chgData name="Dezhong Yao" userId="794760dbfb091494" providerId="LiveId" clId="{A1150600-7F40-458F-9319-64394A3CA8D6}" dt="2020-06-28T01:35:48.114" v="4454"/>
          <ac:spMkLst>
            <pc:docMk/>
            <pc:sldMk cId="4161268248" sldId="393"/>
            <ac:spMk id="3" creationId="{696A9C67-C3FD-4D0F-96B5-BE9E2F527B32}"/>
          </ac:spMkLst>
        </pc:spChg>
        <pc:spChg chg="add del mod">
          <ac:chgData name="Dezhong Yao" userId="794760dbfb091494" providerId="LiveId" clId="{A1150600-7F40-458F-9319-64394A3CA8D6}" dt="2020-06-28T01:36:12.704" v="4458"/>
          <ac:spMkLst>
            <pc:docMk/>
            <pc:sldMk cId="4161268248" sldId="393"/>
            <ac:spMk id="4" creationId="{85A7DBD8-D2EC-481C-A3CA-6A5D9DFA548C}"/>
          </ac:spMkLst>
        </pc:spChg>
        <pc:spChg chg="add del mod">
          <ac:chgData name="Dezhong Yao" userId="794760dbfb091494" providerId="LiveId" clId="{A1150600-7F40-458F-9319-64394A3CA8D6}" dt="2020-06-28T01:54:13.565" v="4493" actId="478"/>
          <ac:spMkLst>
            <pc:docMk/>
            <pc:sldMk cId="4161268248" sldId="393"/>
            <ac:spMk id="9" creationId="{CAAC1827-2E16-4B5A-896A-160F24897AFD}"/>
          </ac:spMkLst>
        </pc:spChg>
        <pc:spChg chg="del">
          <ac:chgData name="Dezhong Yao" userId="794760dbfb091494" providerId="LiveId" clId="{A1150600-7F40-458F-9319-64394A3CA8D6}" dt="2020-06-28T01:51:29.205" v="4470" actId="478"/>
          <ac:spMkLst>
            <pc:docMk/>
            <pc:sldMk cId="4161268248" sldId="393"/>
            <ac:spMk id="10" creationId="{4E6D1BF7-C46C-46A6-9538-00C7D31DB59B}"/>
          </ac:spMkLst>
        </pc:spChg>
        <pc:picChg chg="add del mod">
          <ac:chgData name="Dezhong Yao" userId="794760dbfb091494" providerId="LiveId" clId="{A1150600-7F40-458F-9319-64394A3CA8D6}" dt="2020-06-28T01:52:51.373" v="4477" actId="478"/>
          <ac:picMkLst>
            <pc:docMk/>
            <pc:sldMk cId="4161268248" sldId="393"/>
            <ac:picMk id="6" creationId="{D8BE75E1-BC21-44F9-AC68-E6FB14B17F71}"/>
          </ac:picMkLst>
        </pc:picChg>
      </pc:sldChg>
      <pc:sldChg chg="add del">
        <pc:chgData name="Dezhong Yao" userId="794760dbfb091494" providerId="LiveId" clId="{A1150600-7F40-458F-9319-64394A3CA8D6}" dt="2020-06-28T01:19:18.871" v="4442"/>
        <pc:sldMkLst>
          <pc:docMk/>
          <pc:sldMk cId="554642782" sldId="394"/>
        </pc:sldMkLst>
      </pc:sldChg>
      <pc:sldChg chg="modSp add">
        <pc:chgData name="Dezhong Yao" userId="794760dbfb091494" providerId="LiveId" clId="{A1150600-7F40-458F-9319-64394A3CA8D6}" dt="2020-06-28T02:24:14.260" v="4655"/>
        <pc:sldMkLst>
          <pc:docMk/>
          <pc:sldMk cId="4006099864" sldId="394"/>
        </pc:sldMkLst>
        <pc:spChg chg="mod">
          <ac:chgData name="Dezhong Yao" userId="794760dbfb091494" providerId="LiveId" clId="{A1150600-7F40-458F-9319-64394A3CA8D6}" dt="2020-06-28T02:23:56.658" v="4651"/>
          <ac:spMkLst>
            <pc:docMk/>
            <pc:sldMk cId="4006099864" sldId="394"/>
            <ac:spMk id="2" creationId="{D1DF07C3-0B50-4AF0-819E-533DC3B84B64}"/>
          </ac:spMkLst>
        </pc:spChg>
        <pc:spChg chg="mod">
          <ac:chgData name="Dezhong Yao" userId="794760dbfb091494" providerId="LiveId" clId="{A1150600-7F40-458F-9319-64394A3CA8D6}" dt="2020-06-28T02:24:14.260" v="4655"/>
          <ac:spMkLst>
            <pc:docMk/>
            <pc:sldMk cId="4006099864" sldId="394"/>
            <ac:spMk id="3" creationId="{8CCD15EC-02D4-4ECF-A8AD-090EB86A4715}"/>
          </ac:spMkLst>
        </pc:spChg>
      </pc:sldChg>
      <pc:sldChg chg="modSp add">
        <pc:chgData name="Dezhong Yao" userId="794760dbfb091494" providerId="LiveId" clId="{A1150600-7F40-458F-9319-64394A3CA8D6}" dt="2020-06-28T02:25:33.994" v="4683" actId="6549"/>
        <pc:sldMkLst>
          <pc:docMk/>
          <pc:sldMk cId="521482831" sldId="395"/>
        </pc:sldMkLst>
        <pc:spChg chg="mod">
          <ac:chgData name="Dezhong Yao" userId="794760dbfb091494" providerId="LiveId" clId="{A1150600-7F40-458F-9319-64394A3CA8D6}" dt="2020-06-28T02:25:33.994" v="4683" actId="6549"/>
          <ac:spMkLst>
            <pc:docMk/>
            <pc:sldMk cId="521482831" sldId="395"/>
            <ac:spMk id="3" creationId="{8CCD15EC-02D4-4ECF-A8AD-090EB86A4715}"/>
          </ac:spMkLst>
        </pc:spChg>
      </pc:sldChg>
      <pc:sldChg chg="modSp add del">
        <pc:chgData name="Dezhong Yao" userId="794760dbfb091494" providerId="LiveId" clId="{A1150600-7F40-458F-9319-64394A3CA8D6}" dt="2020-06-28T02:25:55.144" v="4691" actId="6549"/>
        <pc:sldMkLst>
          <pc:docMk/>
          <pc:sldMk cId="1892732593" sldId="396"/>
        </pc:sldMkLst>
        <pc:spChg chg="mod">
          <ac:chgData name="Dezhong Yao" userId="794760dbfb091494" providerId="LiveId" clId="{A1150600-7F40-458F-9319-64394A3CA8D6}" dt="2020-06-28T02:25:55.144" v="4691" actId="6549"/>
          <ac:spMkLst>
            <pc:docMk/>
            <pc:sldMk cId="1892732593" sldId="396"/>
            <ac:spMk id="3" creationId="{8CCD15EC-02D4-4ECF-A8AD-090EB86A4715}"/>
          </ac:spMkLst>
        </pc:spChg>
      </pc:sldChg>
      <pc:sldChg chg="modSp add">
        <pc:chgData name="Dezhong Yao" userId="794760dbfb091494" providerId="LiveId" clId="{A1150600-7F40-458F-9319-64394A3CA8D6}" dt="2020-06-28T08:51:53.407" v="5119"/>
        <pc:sldMkLst>
          <pc:docMk/>
          <pc:sldMk cId="1467874495" sldId="397"/>
        </pc:sldMkLst>
        <pc:spChg chg="mod">
          <ac:chgData name="Dezhong Yao" userId="794760dbfb091494" providerId="LiveId" clId="{A1150600-7F40-458F-9319-64394A3CA8D6}" dt="2020-06-28T08:51:53.407" v="5119"/>
          <ac:spMkLst>
            <pc:docMk/>
            <pc:sldMk cId="1467874495" sldId="397"/>
            <ac:spMk id="3" creationId="{696A9C67-C3FD-4D0F-96B5-BE9E2F527B32}"/>
          </ac:spMkLst>
        </pc:spChg>
      </pc:sldChg>
      <pc:sldChg chg="addSp modSp add">
        <pc:chgData name="Dezhong Yao" userId="794760dbfb091494" providerId="LiveId" clId="{A1150600-7F40-458F-9319-64394A3CA8D6}" dt="2020-06-28T09:01:21.384" v="5693" actId="1035"/>
        <pc:sldMkLst>
          <pc:docMk/>
          <pc:sldMk cId="126223436" sldId="398"/>
        </pc:sldMkLst>
        <pc:spChg chg="mod">
          <ac:chgData name="Dezhong Yao" userId="794760dbfb091494" providerId="LiveId" clId="{A1150600-7F40-458F-9319-64394A3CA8D6}" dt="2020-06-28T09:01:00.642" v="5631"/>
          <ac:spMkLst>
            <pc:docMk/>
            <pc:sldMk cId="126223436" sldId="398"/>
            <ac:spMk id="3" creationId="{696A9C67-C3FD-4D0F-96B5-BE9E2F527B32}"/>
          </ac:spMkLst>
        </pc:spChg>
        <pc:spChg chg="add mod">
          <ac:chgData name="Dezhong Yao" userId="794760dbfb091494" providerId="LiveId" clId="{A1150600-7F40-458F-9319-64394A3CA8D6}" dt="2020-06-28T09:01:21.384" v="5693" actId="1035"/>
          <ac:spMkLst>
            <pc:docMk/>
            <pc:sldMk cId="126223436" sldId="398"/>
            <ac:spMk id="6" creationId="{30F75DF7-01A1-43D6-B651-3B2CF896760F}"/>
          </ac:spMkLst>
        </pc:spChg>
        <pc:picChg chg="add mod modCrop">
          <ac:chgData name="Dezhong Yao" userId="794760dbfb091494" providerId="LiveId" clId="{A1150600-7F40-458F-9319-64394A3CA8D6}" dt="2020-06-28T08:55:51.535" v="5415" actId="1076"/>
          <ac:picMkLst>
            <pc:docMk/>
            <pc:sldMk cId="126223436" sldId="398"/>
            <ac:picMk id="5" creationId="{D3CB150C-51FA-4679-973D-A0104743A28A}"/>
          </ac:picMkLst>
        </pc:picChg>
      </pc:sldChg>
      <pc:sldChg chg="addSp modSp add">
        <pc:chgData name="Dezhong Yao" userId="794760dbfb091494" providerId="LiveId" clId="{A1150600-7F40-458F-9319-64394A3CA8D6}" dt="2020-06-28T09:18:48.673" v="6226" actId="20577"/>
        <pc:sldMkLst>
          <pc:docMk/>
          <pc:sldMk cId="584269296" sldId="399"/>
        </pc:sldMkLst>
        <pc:spChg chg="mod">
          <ac:chgData name="Dezhong Yao" userId="794760dbfb091494" providerId="LiveId" clId="{A1150600-7F40-458F-9319-64394A3CA8D6}" dt="2020-06-28T09:18:48.673" v="6226" actId="20577"/>
          <ac:spMkLst>
            <pc:docMk/>
            <pc:sldMk cId="584269296" sldId="399"/>
            <ac:spMk id="3" creationId="{696A9C67-C3FD-4D0F-96B5-BE9E2F527B32}"/>
          </ac:spMkLst>
        </pc:spChg>
        <pc:picChg chg="add mod modCrop">
          <ac:chgData name="Dezhong Yao" userId="794760dbfb091494" providerId="LiveId" clId="{A1150600-7F40-458F-9319-64394A3CA8D6}" dt="2020-06-28T09:01:41.960" v="5698" actId="1076"/>
          <ac:picMkLst>
            <pc:docMk/>
            <pc:sldMk cId="584269296" sldId="399"/>
            <ac:picMk id="4" creationId="{841C7A44-84FD-415E-B465-B480874DDFEF}"/>
          </ac:picMkLst>
        </pc:picChg>
      </pc:sldChg>
      <pc:sldChg chg="addSp modSp add">
        <pc:chgData name="Dezhong Yao" userId="794760dbfb091494" providerId="LiveId" clId="{A1150600-7F40-458F-9319-64394A3CA8D6}" dt="2020-06-28T09:27:21.717" v="6646"/>
        <pc:sldMkLst>
          <pc:docMk/>
          <pc:sldMk cId="225502024" sldId="400"/>
        </pc:sldMkLst>
        <pc:spChg chg="mod">
          <ac:chgData name="Dezhong Yao" userId="794760dbfb091494" providerId="LiveId" clId="{A1150600-7F40-458F-9319-64394A3CA8D6}" dt="2020-06-28T09:27:21.717" v="6646"/>
          <ac:spMkLst>
            <pc:docMk/>
            <pc:sldMk cId="225502024" sldId="400"/>
            <ac:spMk id="3" creationId="{696A9C67-C3FD-4D0F-96B5-BE9E2F527B32}"/>
          </ac:spMkLst>
        </pc:spChg>
        <pc:spChg chg="add mod">
          <ac:chgData name="Dezhong Yao" userId="794760dbfb091494" providerId="LiveId" clId="{A1150600-7F40-458F-9319-64394A3CA8D6}" dt="2020-06-28T09:27:13.368" v="6642" actId="1036"/>
          <ac:spMkLst>
            <pc:docMk/>
            <pc:sldMk cId="225502024" sldId="400"/>
            <ac:spMk id="5" creationId="{A5898DF4-5DFE-4533-A5CF-469658C73F21}"/>
          </ac:spMkLst>
        </pc:spChg>
        <pc:picChg chg="add mod modCrop">
          <ac:chgData name="Dezhong Yao" userId="794760dbfb091494" providerId="LiveId" clId="{A1150600-7F40-458F-9319-64394A3CA8D6}" dt="2020-06-28T09:27:17.095" v="6644" actId="1076"/>
          <ac:picMkLst>
            <pc:docMk/>
            <pc:sldMk cId="225502024" sldId="400"/>
            <ac:picMk id="4" creationId="{626AE0B2-59A6-4345-B963-1AF85CBD1FD9}"/>
          </ac:picMkLst>
        </pc:picChg>
      </pc:sldChg>
      <pc:sldChg chg="modSp add">
        <pc:chgData name="Dezhong Yao" userId="794760dbfb091494" providerId="LiveId" clId="{A1150600-7F40-458F-9319-64394A3CA8D6}" dt="2020-06-28T09:37:15.258" v="7961"/>
        <pc:sldMkLst>
          <pc:docMk/>
          <pc:sldMk cId="1240576517" sldId="401"/>
        </pc:sldMkLst>
        <pc:spChg chg="mod">
          <ac:chgData name="Dezhong Yao" userId="794760dbfb091494" providerId="LiveId" clId="{A1150600-7F40-458F-9319-64394A3CA8D6}" dt="2020-06-28T09:37:15.258" v="7961"/>
          <ac:spMkLst>
            <pc:docMk/>
            <pc:sldMk cId="1240576517" sldId="401"/>
            <ac:spMk id="3" creationId="{696A9C67-C3FD-4D0F-96B5-BE9E2F527B32}"/>
          </ac:spMkLst>
        </pc:spChg>
      </pc:sldChg>
      <pc:sldChg chg="add">
        <pc:chgData name="Dezhong Yao" userId="794760dbfb091494" providerId="LiveId" clId="{A1150600-7F40-458F-9319-64394A3CA8D6}" dt="2020-06-28T09:44:03.463" v="8682"/>
        <pc:sldMkLst>
          <pc:docMk/>
          <pc:sldMk cId="835839032" sldId="402"/>
        </pc:sldMkLst>
      </pc:sldChg>
      <pc:sldChg chg="addSp modSp add">
        <pc:chgData name="Dezhong Yao" userId="794760dbfb091494" providerId="LiveId" clId="{A1150600-7F40-458F-9319-64394A3CA8D6}" dt="2020-06-29T00:48:57.527" v="10206"/>
        <pc:sldMkLst>
          <pc:docMk/>
          <pc:sldMk cId="3117821656" sldId="404"/>
        </pc:sldMkLst>
        <pc:spChg chg="mod">
          <ac:chgData name="Dezhong Yao" userId="794760dbfb091494" providerId="LiveId" clId="{A1150600-7F40-458F-9319-64394A3CA8D6}" dt="2020-06-29T00:48:57.527" v="10206"/>
          <ac:spMkLst>
            <pc:docMk/>
            <pc:sldMk cId="3117821656" sldId="404"/>
            <ac:spMk id="3" creationId="{5EBA8949-486D-45B9-BC20-A50ED8D3E518}"/>
          </ac:spMkLst>
        </pc:spChg>
        <pc:spChg chg="add mod">
          <ac:chgData name="Dezhong Yao" userId="794760dbfb091494" providerId="LiveId" clId="{A1150600-7F40-458F-9319-64394A3CA8D6}" dt="2020-06-29T00:42:57.594" v="9818"/>
          <ac:spMkLst>
            <pc:docMk/>
            <pc:sldMk cId="3117821656" sldId="404"/>
            <ac:spMk id="6" creationId="{96F7C908-886E-4C40-9A8D-19ED8BB674F6}"/>
          </ac:spMkLst>
        </pc:spChg>
        <pc:picChg chg="mod modCrop">
          <ac:chgData name="Dezhong Yao" userId="794760dbfb091494" providerId="LiveId" clId="{A1150600-7F40-458F-9319-64394A3CA8D6}" dt="2020-06-29T00:42:40.286" v="9777" actId="14100"/>
          <ac:picMkLst>
            <pc:docMk/>
            <pc:sldMk cId="3117821656" sldId="404"/>
            <ac:picMk id="5" creationId="{64830F80-F781-49BD-8E82-359AAA5B751E}"/>
          </ac:picMkLst>
        </pc:picChg>
      </pc:sldChg>
      <pc:sldChg chg="add del">
        <pc:chgData name="Dezhong Yao" userId="794760dbfb091494" providerId="LiveId" clId="{A1150600-7F40-458F-9319-64394A3CA8D6}" dt="2020-06-29T00:36:55.015" v="9185"/>
        <pc:sldMkLst>
          <pc:docMk/>
          <pc:sldMk cId="4139478519" sldId="405"/>
        </pc:sldMkLst>
      </pc:sldChg>
      <pc:sldChg chg="modSp add">
        <pc:chgData name="Dezhong Yao" userId="794760dbfb091494" providerId="LiveId" clId="{A1150600-7F40-458F-9319-64394A3CA8D6}" dt="2020-06-29T01:17:39.856" v="11082" actId="207"/>
        <pc:sldMkLst>
          <pc:docMk/>
          <pc:sldMk cId="4169821808" sldId="405"/>
        </pc:sldMkLst>
        <pc:spChg chg="mod">
          <ac:chgData name="Dezhong Yao" userId="794760dbfb091494" providerId="LiveId" clId="{A1150600-7F40-458F-9319-64394A3CA8D6}" dt="2020-06-29T01:17:39.856" v="11082" actId="207"/>
          <ac:spMkLst>
            <pc:docMk/>
            <pc:sldMk cId="4169821808" sldId="405"/>
            <ac:spMk id="3" creationId="{257E60E8-C24A-4ABE-A75A-68AD41EFD850}"/>
          </ac:spMkLst>
        </pc:spChg>
      </pc:sldChg>
    </pc:docChg>
  </pc:docChgLst>
  <pc:docChgLst>
    <pc:chgData name="Dezhong Yao" userId="794760dbfb091494" providerId="LiveId" clId="{D8D625D3-C31A-41E7-97CB-1A78EDFAADE5}"/>
    <pc:docChg chg="undo custSel addSld delSld modSld sldOrd">
      <pc:chgData name="Dezhong Yao" userId="794760dbfb091494" providerId="LiveId" clId="{D8D625D3-C31A-41E7-97CB-1A78EDFAADE5}" dt="2020-06-15T16:20:50.308" v="2186"/>
      <pc:docMkLst>
        <pc:docMk/>
      </pc:docMkLst>
    </pc:docChg>
  </pc:docChgLst>
  <pc:docChgLst>
    <pc:chgData name="Dezhong Yao" userId="794760dbfb091494" providerId="LiveId" clId="{893DA8DE-B24F-4920-9170-A902B654761F}"/>
    <pc:docChg chg="undo custSel modSld">
      <pc:chgData name="Dezhong Yao" userId="794760dbfb091494" providerId="LiveId" clId="{893DA8DE-B24F-4920-9170-A902B654761F}" dt="2020-08-15T00:41:51.227" v="122"/>
      <pc:docMkLst>
        <pc:docMk/>
      </pc:docMkLst>
      <pc:sldChg chg="addSp delSp modSp mod">
        <pc:chgData name="Dezhong Yao" userId="794760dbfb091494" providerId="LiveId" clId="{893DA8DE-B24F-4920-9170-A902B654761F}" dt="2020-08-15T00:34:38.808" v="1"/>
        <pc:sldMkLst>
          <pc:docMk/>
          <pc:sldMk cId="2819780683" sldId="341"/>
        </pc:sldMkLst>
        <pc:spChg chg="del">
          <ac:chgData name="Dezhong Yao" userId="794760dbfb091494" providerId="LiveId" clId="{893DA8DE-B24F-4920-9170-A902B654761F}" dt="2020-08-15T00:34:38.392" v="0" actId="478"/>
          <ac:spMkLst>
            <pc:docMk/>
            <pc:sldMk cId="2819780683" sldId="341"/>
            <ac:spMk id="6" creationId="{6C3F48E6-BB28-420D-A253-ED42428DD11D}"/>
          </ac:spMkLst>
        </pc:spChg>
        <pc:spChg chg="add mod">
          <ac:chgData name="Dezhong Yao" userId="794760dbfb091494" providerId="LiveId" clId="{893DA8DE-B24F-4920-9170-A902B654761F}" dt="2020-08-15T00:34:38.808" v="1"/>
          <ac:spMkLst>
            <pc:docMk/>
            <pc:sldMk cId="2819780683" sldId="341"/>
            <ac:spMk id="7" creationId="{604E554E-5AB8-41AC-8F08-FACE0CDE7DD2}"/>
          </ac:spMkLst>
        </pc:spChg>
        <pc:spChg chg="mod">
          <ac:chgData name="Dezhong Yao" userId="794760dbfb091494" providerId="LiveId" clId="{893DA8DE-B24F-4920-9170-A902B654761F}" dt="2020-08-15T00:34:38.808" v="1"/>
          <ac:spMkLst>
            <pc:docMk/>
            <pc:sldMk cId="2819780683" sldId="341"/>
            <ac:spMk id="10" creationId="{56289CC0-2F45-4BA6-B1B8-A0110C8BE1DC}"/>
          </ac:spMkLst>
        </pc:spChg>
        <pc:spChg chg="mod">
          <ac:chgData name="Dezhong Yao" userId="794760dbfb091494" providerId="LiveId" clId="{893DA8DE-B24F-4920-9170-A902B654761F}" dt="2020-08-15T00:34:38.808" v="1"/>
          <ac:spMkLst>
            <pc:docMk/>
            <pc:sldMk cId="2819780683" sldId="341"/>
            <ac:spMk id="41" creationId="{15B56CBA-F424-4601-B6AF-3BDBFA28572A}"/>
          </ac:spMkLst>
        </pc:spChg>
        <pc:spChg chg="mod">
          <ac:chgData name="Dezhong Yao" userId="794760dbfb091494" providerId="LiveId" clId="{893DA8DE-B24F-4920-9170-A902B654761F}" dt="2020-08-15T00:34:38.808" v="1"/>
          <ac:spMkLst>
            <pc:docMk/>
            <pc:sldMk cId="2819780683" sldId="341"/>
            <ac:spMk id="42" creationId="{AC19D9A2-231F-4F46-9086-7D27D4A96239}"/>
          </ac:spMkLst>
        </pc:spChg>
        <pc:spChg chg="mod">
          <ac:chgData name="Dezhong Yao" userId="794760dbfb091494" providerId="LiveId" clId="{893DA8DE-B24F-4920-9170-A902B654761F}" dt="2020-08-15T00:34:38.808" v="1"/>
          <ac:spMkLst>
            <pc:docMk/>
            <pc:sldMk cId="2819780683" sldId="341"/>
            <ac:spMk id="43" creationId="{7B9F6974-FEED-4FDA-8CDF-435D81BBFEAB}"/>
          </ac:spMkLst>
        </pc:spChg>
        <pc:spChg chg="mod">
          <ac:chgData name="Dezhong Yao" userId="794760dbfb091494" providerId="LiveId" clId="{893DA8DE-B24F-4920-9170-A902B654761F}" dt="2020-08-15T00:34:38.808" v="1"/>
          <ac:spMkLst>
            <pc:docMk/>
            <pc:sldMk cId="2819780683" sldId="341"/>
            <ac:spMk id="44" creationId="{2319C2C1-FD43-4037-84ED-059133AB7F22}"/>
          </ac:spMkLst>
        </pc:spChg>
        <pc:spChg chg="mod">
          <ac:chgData name="Dezhong Yao" userId="794760dbfb091494" providerId="LiveId" clId="{893DA8DE-B24F-4920-9170-A902B654761F}" dt="2020-08-15T00:34:38.808" v="1"/>
          <ac:spMkLst>
            <pc:docMk/>
            <pc:sldMk cId="2819780683" sldId="341"/>
            <ac:spMk id="45" creationId="{013C3596-03AD-4EF6-8230-36D75D8153CD}"/>
          </ac:spMkLst>
        </pc:spChg>
        <pc:spChg chg="mod">
          <ac:chgData name="Dezhong Yao" userId="794760dbfb091494" providerId="LiveId" clId="{893DA8DE-B24F-4920-9170-A902B654761F}" dt="2020-08-15T00:34:38.808" v="1"/>
          <ac:spMkLst>
            <pc:docMk/>
            <pc:sldMk cId="2819780683" sldId="341"/>
            <ac:spMk id="46" creationId="{36A4F7FC-76EA-4D0F-8210-584C04758C9F}"/>
          </ac:spMkLst>
        </pc:spChg>
        <pc:spChg chg="mod">
          <ac:chgData name="Dezhong Yao" userId="794760dbfb091494" providerId="LiveId" clId="{893DA8DE-B24F-4920-9170-A902B654761F}" dt="2020-08-15T00:34:38.808" v="1"/>
          <ac:spMkLst>
            <pc:docMk/>
            <pc:sldMk cId="2819780683" sldId="341"/>
            <ac:spMk id="47" creationId="{8FAD912A-F09E-46E7-9AF4-C1C62A918857}"/>
          </ac:spMkLst>
        </pc:spChg>
        <pc:spChg chg="mod">
          <ac:chgData name="Dezhong Yao" userId="794760dbfb091494" providerId="LiveId" clId="{893DA8DE-B24F-4920-9170-A902B654761F}" dt="2020-08-15T00:34:38.808" v="1"/>
          <ac:spMkLst>
            <pc:docMk/>
            <pc:sldMk cId="2819780683" sldId="341"/>
            <ac:spMk id="48" creationId="{D8E9F59B-CE01-44B7-B128-C1C73E13685F}"/>
          </ac:spMkLst>
        </pc:spChg>
        <pc:spChg chg="mod">
          <ac:chgData name="Dezhong Yao" userId="794760dbfb091494" providerId="LiveId" clId="{893DA8DE-B24F-4920-9170-A902B654761F}" dt="2020-08-15T00:34:38.808" v="1"/>
          <ac:spMkLst>
            <pc:docMk/>
            <pc:sldMk cId="2819780683" sldId="341"/>
            <ac:spMk id="49" creationId="{49B641D2-567D-4E39-9416-BC6B31C651A9}"/>
          </ac:spMkLst>
        </pc:spChg>
        <pc:spChg chg="mod">
          <ac:chgData name="Dezhong Yao" userId="794760dbfb091494" providerId="LiveId" clId="{893DA8DE-B24F-4920-9170-A902B654761F}" dt="2020-08-15T00:34:38.808" v="1"/>
          <ac:spMkLst>
            <pc:docMk/>
            <pc:sldMk cId="2819780683" sldId="341"/>
            <ac:spMk id="50" creationId="{1481CBE2-491B-4506-B91B-53FD17BD7A4B}"/>
          </ac:spMkLst>
        </pc:spChg>
        <pc:spChg chg="mod">
          <ac:chgData name="Dezhong Yao" userId="794760dbfb091494" providerId="LiveId" clId="{893DA8DE-B24F-4920-9170-A902B654761F}" dt="2020-08-15T00:34:38.808" v="1"/>
          <ac:spMkLst>
            <pc:docMk/>
            <pc:sldMk cId="2819780683" sldId="341"/>
            <ac:spMk id="51" creationId="{A6204C2B-631C-46F5-A6AC-AD3AD0BE34BC}"/>
          </ac:spMkLst>
        </pc:spChg>
        <pc:spChg chg="mod">
          <ac:chgData name="Dezhong Yao" userId="794760dbfb091494" providerId="LiveId" clId="{893DA8DE-B24F-4920-9170-A902B654761F}" dt="2020-08-15T00:34:38.808" v="1"/>
          <ac:spMkLst>
            <pc:docMk/>
            <pc:sldMk cId="2819780683" sldId="341"/>
            <ac:spMk id="52" creationId="{75C861DC-79F5-4E1B-8D75-A909A0406DAD}"/>
          </ac:spMkLst>
        </pc:spChg>
        <pc:spChg chg="mod">
          <ac:chgData name="Dezhong Yao" userId="794760dbfb091494" providerId="LiveId" clId="{893DA8DE-B24F-4920-9170-A902B654761F}" dt="2020-08-15T00:34:38.808" v="1"/>
          <ac:spMkLst>
            <pc:docMk/>
            <pc:sldMk cId="2819780683" sldId="341"/>
            <ac:spMk id="53" creationId="{A63152C0-1D09-47A6-A853-3F43D4F4EEBA}"/>
          </ac:spMkLst>
        </pc:spChg>
        <pc:spChg chg="mod">
          <ac:chgData name="Dezhong Yao" userId="794760dbfb091494" providerId="LiveId" clId="{893DA8DE-B24F-4920-9170-A902B654761F}" dt="2020-08-15T00:34:38.808" v="1"/>
          <ac:spMkLst>
            <pc:docMk/>
            <pc:sldMk cId="2819780683" sldId="341"/>
            <ac:spMk id="54" creationId="{2834C974-5515-41F6-AE69-5750175167F6}"/>
          </ac:spMkLst>
        </pc:spChg>
        <pc:spChg chg="mod">
          <ac:chgData name="Dezhong Yao" userId="794760dbfb091494" providerId="LiveId" clId="{893DA8DE-B24F-4920-9170-A902B654761F}" dt="2020-08-15T00:34:38.808" v="1"/>
          <ac:spMkLst>
            <pc:docMk/>
            <pc:sldMk cId="2819780683" sldId="341"/>
            <ac:spMk id="55" creationId="{4A925A79-676F-438E-B921-142ED7DF7255}"/>
          </ac:spMkLst>
        </pc:spChg>
        <pc:spChg chg="mod">
          <ac:chgData name="Dezhong Yao" userId="794760dbfb091494" providerId="LiveId" clId="{893DA8DE-B24F-4920-9170-A902B654761F}" dt="2020-08-15T00:34:38.808" v="1"/>
          <ac:spMkLst>
            <pc:docMk/>
            <pc:sldMk cId="2819780683" sldId="341"/>
            <ac:spMk id="56" creationId="{001108D7-2A3D-43AD-9BF9-E23D90DB90B7}"/>
          </ac:spMkLst>
        </pc:spChg>
        <pc:spChg chg="mod">
          <ac:chgData name="Dezhong Yao" userId="794760dbfb091494" providerId="LiveId" clId="{893DA8DE-B24F-4920-9170-A902B654761F}" dt="2020-08-15T00:34:38.808" v="1"/>
          <ac:spMkLst>
            <pc:docMk/>
            <pc:sldMk cId="2819780683" sldId="341"/>
            <ac:spMk id="57" creationId="{C384C32E-1CF5-4CBB-BC2B-5B2005DEE89E}"/>
          </ac:spMkLst>
        </pc:spChg>
        <pc:spChg chg="mod">
          <ac:chgData name="Dezhong Yao" userId="794760dbfb091494" providerId="LiveId" clId="{893DA8DE-B24F-4920-9170-A902B654761F}" dt="2020-08-15T00:34:38.808" v="1"/>
          <ac:spMkLst>
            <pc:docMk/>
            <pc:sldMk cId="2819780683" sldId="341"/>
            <ac:spMk id="58" creationId="{1658C7E2-7DE3-4C9E-B02C-ABE5D1F1A33A}"/>
          </ac:spMkLst>
        </pc:spChg>
        <pc:spChg chg="mod">
          <ac:chgData name="Dezhong Yao" userId="794760dbfb091494" providerId="LiveId" clId="{893DA8DE-B24F-4920-9170-A902B654761F}" dt="2020-08-15T00:34:38.808" v="1"/>
          <ac:spMkLst>
            <pc:docMk/>
            <pc:sldMk cId="2819780683" sldId="341"/>
            <ac:spMk id="59" creationId="{97E93D70-C49E-4D8F-8AB9-DEADD92F3AC6}"/>
          </ac:spMkLst>
        </pc:spChg>
        <pc:spChg chg="mod">
          <ac:chgData name="Dezhong Yao" userId="794760dbfb091494" providerId="LiveId" clId="{893DA8DE-B24F-4920-9170-A902B654761F}" dt="2020-08-15T00:34:38.808" v="1"/>
          <ac:spMkLst>
            <pc:docMk/>
            <pc:sldMk cId="2819780683" sldId="341"/>
            <ac:spMk id="60" creationId="{4950329B-815F-4B42-A9F9-622004369FB1}"/>
          </ac:spMkLst>
        </pc:spChg>
        <pc:spChg chg="mod">
          <ac:chgData name="Dezhong Yao" userId="794760dbfb091494" providerId="LiveId" clId="{893DA8DE-B24F-4920-9170-A902B654761F}" dt="2020-08-15T00:34:38.808" v="1"/>
          <ac:spMkLst>
            <pc:docMk/>
            <pc:sldMk cId="2819780683" sldId="341"/>
            <ac:spMk id="61" creationId="{6FC10D4D-8284-4DD0-84E9-F21109F29DD5}"/>
          </ac:spMkLst>
        </pc:spChg>
        <pc:spChg chg="mod">
          <ac:chgData name="Dezhong Yao" userId="794760dbfb091494" providerId="LiveId" clId="{893DA8DE-B24F-4920-9170-A902B654761F}" dt="2020-08-15T00:34:38.808" v="1"/>
          <ac:spMkLst>
            <pc:docMk/>
            <pc:sldMk cId="2819780683" sldId="341"/>
            <ac:spMk id="62" creationId="{E7737DB4-E939-4250-BBAA-1C0FA5B9A6C7}"/>
          </ac:spMkLst>
        </pc:spChg>
        <pc:spChg chg="mod">
          <ac:chgData name="Dezhong Yao" userId="794760dbfb091494" providerId="LiveId" clId="{893DA8DE-B24F-4920-9170-A902B654761F}" dt="2020-08-15T00:34:38.808" v="1"/>
          <ac:spMkLst>
            <pc:docMk/>
            <pc:sldMk cId="2819780683" sldId="341"/>
            <ac:spMk id="63" creationId="{2766AA2B-1929-4D91-9495-107F5C5CD765}"/>
          </ac:spMkLst>
        </pc:spChg>
        <pc:spChg chg="mod">
          <ac:chgData name="Dezhong Yao" userId="794760dbfb091494" providerId="LiveId" clId="{893DA8DE-B24F-4920-9170-A902B654761F}" dt="2020-08-15T00:34:38.808" v="1"/>
          <ac:spMkLst>
            <pc:docMk/>
            <pc:sldMk cId="2819780683" sldId="341"/>
            <ac:spMk id="64" creationId="{D29799F4-56A5-4FFC-80C2-14480E93DE8F}"/>
          </ac:spMkLst>
        </pc:spChg>
        <pc:spChg chg="mod">
          <ac:chgData name="Dezhong Yao" userId="794760dbfb091494" providerId="LiveId" clId="{893DA8DE-B24F-4920-9170-A902B654761F}" dt="2020-08-15T00:34:38.808" v="1"/>
          <ac:spMkLst>
            <pc:docMk/>
            <pc:sldMk cId="2819780683" sldId="341"/>
            <ac:spMk id="65" creationId="{A91B8804-BA07-445E-BB90-5FFF108B864F}"/>
          </ac:spMkLst>
        </pc:spChg>
        <pc:spChg chg="mod">
          <ac:chgData name="Dezhong Yao" userId="794760dbfb091494" providerId="LiveId" clId="{893DA8DE-B24F-4920-9170-A902B654761F}" dt="2020-08-15T00:34:38.808" v="1"/>
          <ac:spMkLst>
            <pc:docMk/>
            <pc:sldMk cId="2819780683" sldId="341"/>
            <ac:spMk id="66" creationId="{2AA7811F-8B8D-4C88-94DA-DF531F8D81BA}"/>
          </ac:spMkLst>
        </pc:spChg>
        <pc:spChg chg="mod">
          <ac:chgData name="Dezhong Yao" userId="794760dbfb091494" providerId="LiveId" clId="{893DA8DE-B24F-4920-9170-A902B654761F}" dt="2020-08-15T00:34:38.808" v="1"/>
          <ac:spMkLst>
            <pc:docMk/>
            <pc:sldMk cId="2819780683" sldId="341"/>
            <ac:spMk id="67" creationId="{1BFFBB34-5990-40B7-9C17-D9CB27EC888D}"/>
          </ac:spMkLst>
        </pc:spChg>
        <pc:spChg chg="mod">
          <ac:chgData name="Dezhong Yao" userId="794760dbfb091494" providerId="LiveId" clId="{893DA8DE-B24F-4920-9170-A902B654761F}" dt="2020-08-15T00:34:38.808" v="1"/>
          <ac:spMkLst>
            <pc:docMk/>
            <pc:sldMk cId="2819780683" sldId="341"/>
            <ac:spMk id="68" creationId="{E1300119-15D3-4C07-9481-8DBA5E4E25D4}"/>
          </ac:spMkLst>
        </pc:spChg>
        <pc:grpChg chg="add mod">
          <ac:chgData name="Dezhong Yao" userId="794760dbfb091494" providerId="LiveId" clId="{893DA8DE-B24F-4920-9170-A902B654761F}" dt="2020-08-15T00:34:38.808" v="1"/>
          <ac:grpSpMkLst>
            <pc:docMk/>
            <pc:sldMk cId="2819780683" sldId="341"/>
            <ac:grpSpMk id="8" creationId="{99A9FC91-97D8-4780-B96B-6CE97372AC33}"/>
          </ac:grpSpMkLst>
        </pc:grpChg>
        <pc:grpChg chg="mod">
          <ac:chgData name="Dezhong Yao" userId="794760dbfb091494" providerId="LiveId" clId="{893DA8DE-B24F-4920-9170-A902B654761F}" dt="2020-08-15T00:34:38.808" v="1"/>
          <ac:grpSpMkLst>
            <pc:docMk/>
            <pc:sldMk cId="2819780683" sldId="341"/>
            <ac:grpSpMk id="9" creationId="{3955D6C8-C305-41B3-AD2A-61ABAD6045DD}"/>
          </ac:grpSpMkLst>
        </pc:grpChg>
        <pc:grpChg chg="mod">
          <ac:chgData name="Dezhong Yao" userId="794760dbfb091494" providerId="LiveId" clId="{893DA8DE-B24F-4920-9170-A902B654761F}" dt="2020-08-15T00:34:38.808" v="1"/>
          <ac:grpSpMkLst>
            <pc:docMk/>
            <pc:sldMk cId="2819780683" sldId="341"/>
            <ac:grpSpMk id="11" creationId="{26ACC8FD-C300-4C13-BC36-3D31BBD0A1CB}"/>
          </ac:grpSpMkLst>
        </pc:grpChg>
        <pc:grpChg chg="mod">
          <ac:chgData name="Dezhong Yao" userId="794760dbfb091494" providerId="LiveId" clId="{893DA8DE-B24F-4920-9170-A902B654761F}" dt="2020-08-15T00:34:38.808" v="1"/>
          <ac:grpSpMkLst>
            <pc:docMk/>
            <pc:sldMk cId="2819780683" sldId="341"/>
            <ac:grpSpMk id="12" creationId="{0CA549AD-5C11-4C78-83CE-642A16DA3B0C}"/>
          </ac:grpSpMkLst>
        </pc:grpChg>
        <pc:grpChg chg="mod">
          <ac:chgData name="Dezhong Yao" userId="794760dbfb091494" providerId="LiveId" clId="{893DA8DE-B24F-4920-9170-A902B654761F}" dt="2020-08-15T00:34:38.808" v="1"/>
          <ac:grpSpMkLst>
            <pc:docMk/>
            <pc:sldMk cId="2819780683" sldId="341"/>
            <ac:grpSpMk id="22" creationId="{96CEB858-FAD5-4095-9595-9E4D213B3EDE}"/>
          </ac:grpSpMkLst>
        </pc:grpChg>
        <pc:grpChg chg="mod">
          <ac:chgData name="Dezhong Yao" userId="794760dbfb091494" providerId="LiveId" clId="{893DA8DE-B24F-4920-9170-A902B654761F}" dt="2020-08-15T00:34:38.808" v="1"/>
          <ac:grpSpMkLst>
            <pc:docMk/>
            <pc:sldMk cId="2819780683" sldId="341"/>
            <ac:grpSpMk id="23" creationId="{725A53BC-5BC8-424B-8822-A35B19A0933A}"/>
          </ac:grpSpMkLst>
        </pc:grpChg>
        <pc:grpChg chg="mod">
          <ac:chgData name="Dezhong Yao" userId="794760dbfb091494" providerId="LiveId" clId="{893DA8DE-B24F-4920-9170-A902B654761F}" dt="2020-08-15T00:34:38.808" v="1"/>
          <ac:grpSpMkLst>
            <pc:docMk/>
            <pc:sldMk cId="2819780683" sldId="341"/>
            <ac:grpSpMk id="24" creationId="{AB36F987-AC0D-41B9-A06C-7792E0A58FFB}"/>
          </ac:grpSpMkLst>
        </pc:grpChg>
        <pc:grpChg chg="mod">
          <ac:chgData name="Dezhong Yao" userId="794760dbfb091494" providerId="LiveId" clId="{893DA8DE-B24F-4920-9170-A902B654761F}" dt="2020-08-15T00:34:38.808" v="1"/>
          <ac:grpSpMkLst>
            <pc:docMk/>
            <pc:sldMk cId="2819780683" sldId="341"/>
            <ac:grpSpMk id="25" creationId="{BDBBFF92-59C5-4300-A33A-F1D93C031755}"/>
          </ac:grpSpMkLst>
        </pc:grpChg>
        <pc:grpChg chg="mod">
          <ac:chgData name="Dezhong Yao" userId="794760dbfb091494" providerId="LiveId" clId="{893DA8DE-B24F-4920-9170-A902B654761F}" dt="2020-08-15T00:34:38.808" v="1"/>
          <ac:grpSpMkLst>
            <pc:docMk/>
            <pc:sldMk cId="2819780683" sldId="341"/>
            <ac:grpSpMk id="26" creationId="{3B7400DD-1A67-4DFC-ACFC-35B8F5C262A1}"/>
          </ac:grpSpMkLst>
        </pc:grpChg>
        <pc:grpChg chg="mod">
          <ac:chgData name="Dezhong Yao" userId="794760dbfb091494" providerId="LiveId" clId="{893DA8DE-B24F-4920-9170-A902B654761F}" dt="2020-08-15T00:34:38.808" v="1"/>
          <ac:grpSpMkLst>
            <pc:docMk/>
            <pc:sldMk cId="2819780683" sldId="341"/>
            <ac:grpSpMk id="30" creationId="{97F5B84D-1478-433D-9E31-21B51F1694FF}"/>
          </ac:grpSpMkLst>
        </pc:grpChg>
        <pc:grpChg chg="mod">
          <ac:chgData name="Dezhong Yao" userId="794760dbfb091494" providerId="LiveId" clId="{893DA8DE-B24F-4920-9170-A902B654761F}" dt="2020-08-15T00:34:38.808" v="1"/>
          <ac:grpSpMkLst>
            <pc:docMk/>
            <pc:sldMk cId="2819780683" sldId="341"/>
            <ac:grpSpMk id="33" creationId="{46A7D136-B44D-45D2-BC47-10B7AFA3EE9A}"/>
          </ac:grpSpMkLst>
        </pc:grpChg>
        <pc:grpChg chg="mod">
          <ac:chgData name="Dezhong Yao" userId="794760dbfb091494" providerId="LiveId" clId="{893DA8DE-B24F-4920-9170-A902B654761F}" dt="2020-08-15T00:34:38.808" v="1"/>
          <ac:grpSpMkLst>
            <pc:docMk/>
            <pc:sldMk cId="2819780683" sldId="341"/>
            <ac:grpSpMk id="34" creationId="{7A7C2E74-DEF0-4F7C-A222-77368F179913}"/>
          </ac:grpSpMkLst>
        </pc:grpChg>
        <pc:grpChg chg="mod">
          <ac:chgData name="Dezhong Yao" userId="794760dbfb091494" providerId="LiveId" clId="{893DA8DE-B24F-4920-9170-A902B654761F}" dt="2020-08-15T00:34:38.808" v="1"/>
          <ac:grpSpMkLst>
            <pc:docMk/>
            <pc:sldMk cId="2819780683" sldId="341"/>
            <ac:grpSpMk id="39" creationId="{336DF59C-B3F3-49B6-A6E8-3E52E2371D23}"/>
          </ac:grpSpMkLst>
        </pc:grpChg>
        <pc:picChg chg="del">
          <ac:chgData name="Dezhong Yao" userId="794760dbfb091494" providerId="LiveId" clId="{893DA8DE-B24F-4920-9170-A902B654761F}" dt="2020-08-15T00:34:38.392" v="0" actId="478"/>
          <ac:picMkLst>
            <pc:docMk/>
            <pc:sldMk cId="2819780683" sldId="341"/>
            <ac:picMk id="5" creationId="{1F3AF2CC-D33C-4D32-A10F-BA95C2661BA8}"/>
          </ac:picMkLst>
        </pc:picChg>
        <pc:cxnChg chg="mod">
          <ac:chgData name="Dezhong Yao" userId="794760dbfb091494" providerId="LiveId" clId="{893DA8DE-B24F-4920-9170-A902B654761F}" dt="2020-08-15T00:34:38.808" v="1"/>
          <ac:cxnSpMkLst>
            <pc:docMk/>
            <pc:sldMk cId="2819780683" sldId="341"/>
            <ac:cxnSpMk id="13" creationId="{BCCC63E2-1813-4F8E-9D87-739793098D7B}"/>
          </ac:cxnSpMkLst>
        </pc:cxnChg>
        <pc:cxnChg chg="mod">
          <ac:chgData name="Dezhong Yao" userId="794760dbfb091494" providerId="LiveId" clId="{893DA8DE-B24F-4920-9170-A902B654761F}" dt="2020-08-15T00:34:38.808" v="1"/>
          <ac:cxnSpMkLst>
            <pc:docMk/>
            <pc:sldMk cId="2819780683" sldId="341"/>
            <ac:cxnSpMk id="14" creationId="{F5B5C252-602E-41ED-B281-F73A9637DDCC}"/>
          </ac:cxnSpMkLst>
        </pc:cxnChg>
        <pc:cxnChg chg="mod">
          <ac:chgData name="Dezhong Yao" userId="794760dbfb091494" providerId="LiveId" clId="{893DA8DE-B24F-4920-9170-A902B654761F}" dt="2020-08-15T00:34:38.808" v="1"/>
          <ac:cxnSpMkLst>
            <pc:docMk/>
            <pc:sldMk cId="2819780683" sldId="341"/>
            <ac:cxnSpMk id="15" creationId="{8DBE6BDD-69FA-404B-B1B3-765F6D7D64C0}"/>
          </ac:cxnSpMkLst>
        </pc:cxnChg>
        <pc:cxnChg chg="mod">
          <ac:chgData name="Dezhong Yao" userId="794760dbfb091494" providerId="LiveId" clId="{893DA8DE-B24F-4920-9170-A902B654761F}" dt="2020-08-15T00:34:38.808" v="1"/>
          <ac:cxnSpMkLst>
            <pc:docMk/>
            <pc:sldMk cId="2819780683" sldId="341"/>
            <ac:cxnSpMk id="16" creationId="{5C322252-B146-4818-BD7B-05E5C4B2D9AC}"/>
          </ac:cxnSpMkLst>
        </pc:cxnChg>
        <pc:cxnChg chg="mod">
          <ac:chgData name="Dezhong Yao" userId="794760dbfb091494" providerId="LiveId" clId="{893DA8DE-B24F-4920-9170-A902B654761F}" dt="2020-08-15T00:34:38.808" v="1"/>
          <ac:cxnSpMkLst>
            <pc:docMk/>
            <pc:sldMk cId="2819780683" sldId="341"/>
            <ac:cxnSpMk id="17" creationId="{A890E304-D06C-4544-B7D1-8D2EFCD16334}"/>
          </ac:cxnSpMkLst>
        </pc:cxnChg>
        <pc:cxnChg chg="mod">
          <ac:chgData name="Dezhong Yao" userId="794760dbfb091494" providerId="LiveId" clId="{893DA8DE-B24F-4920-9170-A902B654761F}" dt="2020-08-15T00:34:38.808" v="1"/>
          <ac:cxnSpMkLst>
            <pc:docMk/>
            <pc:sldMk cId="2819780683" sldId="341"/>
            <ac:cxnSpMk id="18" creationId="{94BBFD92-EC63-4731-B7ED-792CCDEAEC4C}"/>
          </ac:cxnSpMkLst>
        </pc:cxnChg>
        <pc:cxnChg chg="mod">
          <ac:chgData name="Dezhong Yao" userId="794760dbfb091494" providerId="LiveId" clId="{893DA8DE-B24F-4920-9170-A902B654761F}" dt="2020-08-15T00:34:38.808" v="1"/>
          <ac:cxnSpMkLst>
            <pc:docMk/>
            <pc:sldMk cId="2819780683" sldId="341"/>
            <ac:cxnSpMk id="19" creationId="{39140136-4A1C-45BB-83A4-D8AE283428F2}"/>
          </ac:cxnSpMkLst>
        </pc:cxnChg>
        <pc:cxnChg chg="mod">
          <ac:chgData name="Dezhong Yao" userId="794760dbfb091494" providerId="LiveId" clId="{893DA8DE-B24F-4920-9170-A902B654761F}" dt="2020-08-15T00:34:38.808" v="1"/>
          <ac:cxnSpMkLst>
            <pc:docMk/>
            <pc:sldMk cId="2819780683" sldId="341"/>
            <ac:cxnSpMk id="20" creationId="{E988512A-C7C9-456A-9460-FBE8A17FDB8E}"/>
          </ac:cxnSpMkLst>
        </pc:cxnChg>
        <pc:cxnChg chg="mod">
          <ac:chgData name="Dezhong Yao" userId="794760dbfb091494" providerId="LiveId" clId="{893DA8DE-B24F-4920-9170-A902B654761F}" dt="2020-08-15T00:34:38.808" v="1"/>
          <ac:cxnSpMkLst>
            <pc:docMk/>
            <pc:sldMk cId="2819780683" sldId="341"/>
            <ac:cxnSpMk id="21" creationId="{6F695524-6A36-45CC-A4EC-0CD0BFACFDE0}"/>
          </ac:cxnSpMkLst>
        </pc:cxnChg>
        <pc:cxnChg chg="mod">
          <ac:chgData name="Dezhong Yao" userId="794760dbfb091494" providerId="LiveId" clId="{893DA8DE-B24F-4920-9170-A902B654761F}" dt="2020-08-15T00:34:38.808" v="1"/>
          <ac:cxnSpMkLst>
            <pc:docMk/>
            <pc:sldMk cId="2819780683" sldId="341"/>
            <ac:cxnSpMk id="27" creationId="{3B0B2A52-5F5C-4C2B-A76B-5EEBA31015FE}"/>
          </ac:cxnSpMkLst>
        </pc:cxnChg>
        <pc:cxnChg chg="mod">
          <ac:chgData name="Dezhong Yao" userId="794760dbfb091494" providerId="LiveId" clId="{893DA8DE-B24F-4920-9170-A902B654761F}" dt="2020-08-15T00:34:38.808" v="1"/>
          <ac:cxnSpMkLst>
            <pc:docMk/>
            <pc:sldMk cId="2819780683" sldId="341"/>
            <ac:cxnSpMk id="28" creationId="{665A9D16-91C9-4074-BE8F-C1449F832FAE}"/>
          </ac:cxnSpMkLst>
        </pc:cxnChg>
        <pc:cxnChg chg="mod">
          <ac:chgData name="Dezhong Yao" userId="794760dbfb091494" providerId="LiveId" clId="{893DA8DE-B24F-4920-9170-A902B654761F}" dt="2020-08-15T00:34:38.808" v="1"/>
          <ac:cxnSpMkLst>
            <pc:docMk/>
            <pc:sldMk cId="2819780683" sldId="341"/>
            <ac:cxnSpMk id="29" creationId="{18E122F0-6E88-488F-A542-2FB3C9832577}"/>
          </ac:cxnSpMkLst>
        </pc:cxnChg>
        <pc:cxnChg chg="mod">
          <ac:chgData name="Dezhong Yao" userId="794760dbfb091494" providerId="LiveId" clId="{893DA8DE-B24F-4920-9170-A902B654761F}" dt="2020-08-15T00:34:38.808" v="1"/>
          <ac:cxnSpMkLst>
            <pc:docMk/>
            <pc:sldMk cId="2819780683" sldId="341"/>
            <ac:cxnSpMk id="31" creationId="{7F3EEE99-0798-4692-AF45-9FFCD532C988}"/>
          </ac:cxnSpMkLst>
        </pc:cxnChg>
        <pc:cxnChg chg="mod">
          <ac:chgData name="Dezhong Yao" userId="794760dbfb091494" providerId="LiveId" clId="{893DA8DE-B24F-4920-9170-A902B654761F}" dt="2020-08-15T00:34:38.808" v="1"/>
          <ac:cxnSpMkLst>
            <pc:docMk/>
            <pc:sldMk cId="2819780683" sldId="341"/>
            <ac:cxnSpMk id="32" creationId="{26D12929-0682-4565-8CEF-3A4F8E70F171}"/>
          </ac:cxnSpMkLst>
        </pc:cxnChg>
        <pc:cxnChg chg="mod">
          <ac:chgData name="Dezhong Yao" userId="794760dbfb091494" providerId="LiveId" clId="{893DA8DE-B24F-4920-9170-A902B654761F}" dt="2020-08-15T00:34:38.808" v="1"/>
          <ac:cxnSpMkLst>
            <pc:docMk/>
            <pc:sldMk cId="2819780683" sldId="341"/>
            <ac:cxnSpMk id="35" creationId="{0C2C85F8-9282-415D-9B83-49CF4B9716BD}"/>
          </ac:cxnSpMkLst>
        </pc:cxnChg>
        <pc:cxnChg chg="mod">
          <ac:chgData name="Dezhong Yao" userId="794760dbfb091494" providerId="LiveId" clId="{893DA8DE-B24F-4920-9170-A902B654761F}" dt="2020-08-15T00:34:38.808" v="1"/>
          <ac:cxnSpMkLst>
            <pc:docMk/>
            <pc:sldMk cId="2819780683" sldId="341"/>
            <ac:cxnSpMk id="36" creationId="{8EC6A3AB-28DD-449A-A3AD-92B5AF872D80}"/>
          </ac:cxnSpMkLst>
        </pc:cxnChg>
        <pc:cxnChg chg="mod">
          <ac:chgData name="Dezhong Yao" userId="794760dbfb091494" providerId="LiveId" clId="{893DA8DE-B24F-4920-9170-A902B654761F}" dt="2020-08-15T00:34:38.808" v="1"/>
          <ac:cxnSpMkLst>
            <pc:docMk/>
            <pc:sldMk cId="2819780683" sldId="341"/>
            <ac:cxnSpMk id="37" creationId="{16775F17-D7E5-40C6-AED9-4DD6A3D36693}"/>
          </ac:cxnSpMkLst>
        </pc:cxnChg>
        <pc:cxnChg chg="mod">
          <ac:chgData name="Dezhong Yao" userId="794760dbfb091494" providerId="LiveId" clId="{893DA8DE-B24F-4920-9170-A902B654761F}" dt="2020-08-15T00:34:38.808" v="1"/>
          <ac:cxnSpMkLst>
            <pc:docMk/>
            <pc:sldMk cId="2819780683" sldId="341"/>
            <ac:cxnSpMk id="38" creationId="{429E2F91-CF6C-4853-B137-C41D20CC48D4}"/>
          </ac:cxnSpMkLst>
        </pc:cxnChg>
        <pc:cxnChg chg="mod">
          <ac:chgData name="Dezhong Yao" userId="794760dbfb091494" providerId="LiveId" clId="{893DA8DE-B24F-4920-9170-A902B654761F}" dt="2020-08-15T00:34:38.808" v="1"/>
          <ac:cxnSpMkLst>
            <pc:docMk/>
            <pc:sldMk cId="2819780683" sldId="341"/>
            <ac:cxnSpMk id="40" creationId="{D1FCE623-6622-4B0E-AFBB-CC0A4BBE17F1}"/>
          </ac:cxnSpMkLst>
        </pc:cxnChg>
      </pc:sldChg>
      <pc:sldChg chg="addSp delSp modSp mod">
        <pc:chgData name="Dezhong Yao" userId="794760dbfb091494" providerId="LiveId" clId="{893DA8DE-B24F-4920-9170-A902B654761F}" dt="2020-08-15T00:35:19.280" v="9"/>
        <pc:sldMkLst>
          <pc:docMk/>
          <pc:sldMk cId="3885360233" sldId="344"/>
        </pc:sldMkLst>
        <pc:spChg chg="del">
          <ac:chgData name="Dezhong Yao" userId="794760dbfb091494" providerId="LiveId" clId="{893DA8DE-B24F-4920-9170-A902B654761F}" dt="2020-08-15T00:35:18.936" v="8" actId="478"/>
          <ac:spMkLst>
            <pc:docMk/>
            <pc:sldMk cId="3885360233" sldId="344"/>
            <ac:spMk id="6" creationId="{263BF238-1718-453E-943D-18BAAF47C081}"/>
          </ac:spMkLst>
        </pc:spChg>
        <pc:spChg chg="mod">
          <ac:chgData name="Dezhong Yao" userId="794760dbfb091494" providerId="LiveId" clId="{893DA8DE-B24F-4920-9170-A902B654761F}" dt="2020-08-15T00:35:19.280" v="9"/>
          <ac:spMkLst>
            <pc:docMk/>
            <pc:sldMk cId="3885360233" sldId="344"/>
            <ac:spMk id="13" creationId="{2F143595-2659-4F31-8FE4-48B44CA455B0}"/>
          </ac:spMkLst>
        </pc:spChg>
        <pc:spChg chg="mod">
          <ac:chgData name="Dezhong Yao" userId="794760dbfb091494" providerId="LiveId" clId="{893DA8DE-B24F-4920-9170-A902B654761F}" dt="2020-08-15T00:35:19.280" v="9"/>
          <ac:spMkLst>
            <pc:docMk/>
            <pc:sldMk cId="3885360233" sldId="344"/>
            <ac:spMk id="14" creationId="{0D2633CB-8291-4AF1-8DC9-D8CEADCD5CC1}"/>
          </ac:spMkLst>
        </pc:spChg>
        <pc:spChg chg="mod">
          <ac:chgData name="Dezhong Yao" userId="794760dbfb091494" providerId="LiveId" clId="{893DA8DE-B24F-4920-9170-A902B654761F}" dt="2020-08-15T00:35:19.280" v="9"/>
          <ac:spMkLst>
            <pc:docMk/>
            <pc:sldMk cId="3885360233" sldId="344"/>
            <ac:spMk id="15" creationId="{53CFC004-1BB4-4BA5-8B9A-1393372BF02D}"/>
          </ac:spMkLst>
        </pc:spChg>
        <pc:spChg chg="mod">
          <ac:chgData name="Dezhong Yao" userId="794760dbfb091494" providerId="LiveId" clId="{893DA8DE-B24F-4920-9170-A902B654761F}" dt="2020-08-15T00:35:19.280" v="9"/>
          <ac:spMkLst>
            <pc:docMk/>
            <pc:sldMk cId="3885360233" sldId="344"/>
            <ac:spMk id="28" creationId="{7A138AD2-D1B0-4F69-B086-8B427015787B}"/>
          </ac:spMkLst>
        </pc:spChg>
        <pc:spChg chg="mod">
          <ac:chgData name="Dezhong Yao" userId="794760dbfb091494" providerId="LiveId" clId="{893DA8DE-B24F-4920-9170-A902B654761F}" dt="2020-08-15T00:35:19.280" v="9"/>
          <ac:spMkLst>
            <pc:docMk/>
            <pc:sldMk cId="3885360233" sldId="344"/>
            <ac:spMk id="29" creationId="{FB35B6E1-4185-40F2-91F4-74AC7A53F824}"/>
          </ac:spMkLst>
        </pc:spChg>
        <pc:spChg chg="mod">
          <ac:chgData name="Dezhong Yao" userId="794760dbfb091494" providerId="LiveId" clId="{893DA8DE-B24F-4920-9170-A902B654761F}" dt="2020-08-15T00:35:19.280" v="9"/>
          <ac:spMkLst>
            <pc:docMk/>
            <pc:sldMk cId="3885360233" sldId="344"/>
            <ac:spMk id="30" creationId="{8D441405-0A30-4B7D-85F4-200CCC80C2CB}"/>
          </ac:spMkLst>
        </pc:spChg>
        <pc:spChg chg="mod">
          <ac:chgData name="Dezhong Yao" userId="794760dbfb091494" providerId="LiveId" clId="{893DA8DE-B24F-4920-9170-A902B654761F}" dt="2020-08-15T00:35:19.280" v="9"/>
          <ac:spMkLst>
            <pc:docMk/>
            <pc:sldMk cId="3885360233" sldId="344"/>
            <ac:spMk id="31" creationId="{0AE717F9-288D-4296-A30C-309693DEEC7C}"/>
          </ac:spMkLst>
        </pc:spChg>
        <pc:spChg chg="mod">
          <ac:chgData name="Dezhong Yao" userId="794760dbfb091494" providerId="LiveId" clId="{893DA8DE-B24F-4920-9170-A902B654761F}" dt="2020-08-15T00:35:19.280" v="9"/>
          <ac:spMkLst>
            <pc:docMk/>
            <pc:sldMk cId="3885360233" sldId="344"/>
            <ac:spMk id="32" creationId="{B5CCC9F9-36BC-4CA0-8DF2-0061D227CB4C}"/>
          </ac:spMkLst>
        </pc:spChg>
        <pc:spChg chg="mod">
          <ac:chgData name="Dezhong Yao" userId="794760dbfb091494" providerId="LiveId" clId="{893DA8DE-B24F-4920-9170-A902B654761F}" dt="2020-08-15T00:35:19.280" v="9"/>
          <ac:spMkLst>
            <pc:docMk/>
            <pc:sldMk cId="3885360233" sldId="344"/>
            <ac:spMk id="33" creationId="{E2B54D17-57D4-4A8B-A5E7-B8B751694961}"/>
          </ac:spMkLst>
        </pc:spChg>
        <pc:spChg chg="mod">
          <ac:chgData name="Dezhong Yao" userId="794760dbfb091494" providerId="LiveId" clId="{893DA8DE-B24F-4920-9170-A902B654761F}" dt="2020-08-15T00:35:19.280" v="9"/>
          <ac:spMkLst>
            <pc:docMk/>
            <pc:sldMk cId="3885360233" sldId="344"/>
            <ac:spMk id="34" creationId="{BB753230-7EA7-4883-99EF-90279BD94132}"/>
          </ac:spMkLst>
        </pc:spChg>
        <pc:grpChg chg="add mod">
          <ac:chgData name="Dezhong Yao" userId="794760dbfb091494" providerId="LiveId" clId="{893DA8DE-B24F-4920-9170-A902B654761F}" dt="2020-08-15T00:35:19.280" v="9"/>
          <ac:grpSpMkLst>
            <pc:docMk/>
            <pc:sldMk cId="3885360233" sldId="344"/>
            <ac:grpSpMk id="7" creationId="{18098079-7149-45DB-884E-357635219A1A}"/>
          </ac:grpSpMkLst>
        </pc:grpChg>
        <pc:picChg chg="del">
          <ac:chgData name="Dezhong Yao" userId="794760dbfb091494" providerId="LiveId" clId="{893DA8DE-B24F-4920-9170-A902B654761F}" dt="2020-08-15T00:35:18.936" v="8" actId="478"/>
          <ac:picMkLst>
            <pc:docMk/>
            <pc:sldMk cId="3885360233" sldId="344"/>
            <ac:picMk id="5" creationId="{948ABFEE-A546-4AF7-A304-69A41D63DFA1}"/>
          </ac:picMkLst>
        </pc:picChg>
        <pc:picChg chg="mod">
          <ac:chgData name="Dezhong Yao" userId="794760dbfb091494" providerId="LiveId" clId="{893DA8DE-B24F-4920-9170-A902B654761F}" dt="2020-08-15T00:35:19.280" v="9"/>
          <ac:picMkLst>
            <pc:docMk/>
            <pc:sldMk cId="3885360233" sldId="344"/>
            <ac:picMk id="8" creationId="{6698AB3E-247F-4FE2-B8CB-13159115FA9B}"/>
          </ac:picMkLst>
        </pc:picChg>
        <pc:picChg chg="mod">
          <ac:chgData name="Dezhong Yao" userId="794760dbfb091494" providerId="LiveId" clId="{893DA8DE-B24F-4920-9170-A902B654761F}" dt="2020-08-15T00:35:19.280" v="9"/>
          <ac:picMkLst>
            <pc:docMk/>
            <pc:sldMk cId="3885360233" sldId="344"/>
            <ac:picMk id="9" creationId="{C5E2382A-7544-4641-8DAA-EE08C1BDC584}"/>
          </ac:picMkLst>
        </pc:picChg>
        <pc:picChg chg="mod">
          <ac:chgData name="Dezhong Yao" userId="794760dbfb091494" providerId="LiveId" clId="{893DA8DE-B24F-4920-9170-A902B654761F}" dt="2020-08-15T00:35:19.280" v="9"/>
          <ac:picMkLst>
            <pc:docMk/>
            <pc:sldMk cId="3885360233" sldId="344"/>
            <ac:picMk id="10" creationId="{9D23865E-8AAA-4407-8850-FFB3A5E3AFA0}"/>
          </ac:picMkLst>
        </pc:picChg>
        <pc:picChg chg="mod">
          <ac:chgData name="Dezhong Yao" userId="794760dbfb091494" providerId="LiveId" clId="{893DA8DE-B24F-4920-9170-A902B654761F}" dt="2020-08-15T00:35:19.280" v="9"/>
          <ac:picMkLst>
            <pc:docMk/>
            <pc:sldMk cId="3885360233" sldId="344"/>
            <ac:picMk id="16" creationId="{CBC98515-A6BA-4F3C-B936-12109275CF65}"/>
          </ac:picMkLst>
        </pc:picChg>
        <pc:picChg chg="mod">
          <ac:chgData name="Dezhong Yao" userId="794760dbfb091494" providerId="LiveId" clId="{893DA8DE-B24F-4920-9170-A902B654761F}" dt="2020-08-15T00:35:19.280" v="9"/>
          <ac:picMkLst>
            <pc:docMk/>
            <pc:sldMk cId="3885360233" sldId="344"/>
            <ac:picMk id="17" creationId="{1578099E-F8F2-4607-89EA-A458E2334E26}"/>
          </ac:picMkLst>
        </pc:picChg>
        <pc:picChg chg="mod">
          <ac:chgData name="Dezhong Yao" userId="794760dbfb091494" providerId="LiveId" clId="{893DA8DE-B24F-4920-9170-A902B654761F}" dt="2020-08-15T00:35:19.280" v="9"/>
          <ac:picMkLst>
            <pc:docMk/>
            <pc:sldMk cId="3885360233" sldId="344"/>
            <ac:picMk id="18" creationId="{B243CB86-B9B0-46C2-88E4-4DA114A5B71B}"/>
          </ac:picMkLst>
        </pc:picChg>
        <pc:picChg chg="mod">
          <ac:chgData name="Dezhong Yao" userId="794760dbfb091494" providerId="LiveId" clId="{893DA8DE-B24F-4920-9170-A902B654761F}" dt="2020-08-15T00:35:19.280" v="9"/>
          <ac:picMkLst>
            <pc:docMk/>
            <pc:sldMk cId="3885360233" sldId="344"/>
            <ac:picMk id="19" creationId="{1C6C1C23-F26C-45FA-98D3-C9E2D50776C7}"/>
          </ac:picMkLst>
        </pc:picChg>
        <pc:picChg chg="mod">
          <ac:chgData name="Dezhong Yao" userId="794760dbfb091494" providerId="LiveId" clId="{893DA8DE-B24F-4920-9170-A902B654761F}" dt="2020-08-15T00:35:19.280" v="9"/>
          <ac:picMkLst>
            <pc:docMk/>
            <pc:sldMk cId="3885360233" sldId="344"/>
            <ac:picMk id="20" creationId="{681C70B0-9CEC-44ED-B45C-3F6E8F658EC8}"/>
          </ac:picMkLst>
        </pc:picChg>
        <pc:picChg chg="mod">
          <ac:chgData name="Dezhong Yao" userId="794760dbfb091494" providerId="LiveId" clId="{893DA8DE-B24F-4920-9170-A902B654761F}" dt="2020-08-15T00:35:19.280" v="9"/>
          <ac:picMkLst>
            <pc:docMk/>
            <pc:sldMk cId="3885360233" sldId="344"/>
            <ac:picMk id="21" creationId="{5868DB79-130C-417B-941D-BFAC2DC1618E}"/>
          </ac:picMkLst>
        </pc:picChg>
        <pc:cxnChg chg="mod">
          <ac:chgData name="Dezhong Yao" userId="794760dbfb091494" providerId="LiveId" clId="{893DA8DE-B24F-4920-9170-A902B654761F}" dt="2020-08-15T00:35:19.280" v="9"/>
          <ac:cxnSpMkLst>
            <pc:docMk/>
            <pc:sldMk cId="3885360233" sldId="344"/>
            <ac:cxnSpMk id="11" creationId="{CC2B7FF1-4804-4F7D-B8C3-6A2E0AEF211F}"/>
          </ac:cxnSpMkLst>
        </pc:cxnChg>
        <pc:cxnChg chg="mod">
          <ac:chgData name="Dezhong Yao" userId="794760dbfb091494" providerId="LiveId" clId="{893DA8DE-B24F-4920-9170-A902B654761F}" dt="2020-08-15T00:35:19.280" v="9"/>
          <ac:cxnSpMkLst>
            <pc:docMk/>
            <pc:sldMk cId="3885360233" sldId="344"/>
            <ac:cxnSpMk id="12" creationId="{898CA254-03E4-4911-BE14-17D09932E07C}"/>
          </ac:cxnSpMkLst>
        </pc:cxnChg>
        <pc:cxnChg chg="mod">
          <ac:chgData name="Dezhong Yao" userId="794760dbfb091494" providerId="LiveId" clId="{893DA8DE-B24F-4920-9170-A902B654761F}" dt="2020-08-15T00:35:19.280" v="9"/>
          <ac:cxnSpMkLst>
            <pc:docMk/>
            <pc:sldMk cId="3885360233" sldId="344"/>
            <ac:cxnSpMk id="22" creationId="{368B7EE2-8B8B-4A07-BEE2-ED997179AFD9}"/>
          </ac:cxnSpMkLst>
        </pc:cxnChg>
        <pc:cxnChg chg="mod">
          <ac:chgData name="Dezhong Yao" userId="794760dbfb091494" providerId="LiveId" clId="{893DA8DE-B24F-4920-9170-A902B654761F}" dt="2020-08-15T00:35:19.280" v="9"/>
          <ac:cxnSpMkLst>
            <pc:docMk/>
            <pc:sldMk cId="3885360233" sldId="344"/>
            <ac:cxnSpMk id="23" creationId="{9463A393-F8C9-468F-B5CC-B2B17B1D9197}"/>
          </ac:cxnSpMkLst>
        </pc:cxnChg>
        <pc:cxnChg chg="mod">
          <ac:chgData name="Dezhong Yao" userId="794760dbfb091494" providerId="LiveId" clId="{893DA8DE-B24F-4920-9170-A902B654761F}" dt="2020-08-15T00:35:19.280" v="9"/>
          <ac:cxnSpMkLst>
            <pc:docMk/>
            <pc:sldMk cId="3885360233" sldId="344"/>
            <ac:cxnSpMk id="24" creationId="{19E3B9A3-6035-48CF-AF0B-8B6F5EC9300C}"/>
          </ac:cxnSpMkLst>
        </pc:cxnChg>
        <pc:cxnChg chg="mod">
          <ac:chgData name="Dezhong Yao" userId="794760dbfb091494" providerId="LiveId" clId="{893DA8DE-B24F-4920-9170-A902B654761F}" dt="2020-08-15T00:35:19.280" v="9"/>
          <ac:cxnSpMkLst>
            <pc:docMk/>
            <pc:sldMk cId="3885360233" sldId="344"/>
            <ac:cxnSpMk id="25" creationId="{941ABFEA-E38D-41D0-A653-7168791A2CD8}"/>
          </ac:cxnSpMkLst>
        </pc:cxnChg>
        <pc:cxnChg chg="mod">
          <ac:chgData name="Dezhong Yao" userId="794760dbfb091494" providerId="LiveId" clId="{893DA8DE-B24F-4920-9170-A902B654761F}" dt="2020-08-15T00:35:19.280" v="9"/>
          <ac:cxnSpMkLst>
            <pc:docMk/>
            <pc:sldMk cId="3885360233" sldId="344"/>
            <ac:cxnSpMk id="26" creationId="{8D68D69E-2496-4091-BC68-994EB5BEC58B}"/>
          </ac:cxnSpMkLst>
        </pc:cxnChg>
        <pc:cxnChg chg="mod">
          <ac:chgData name="Dezhong Yao" userId="794760dbfb091494" providerId="LiveId" clId="{893DA8DE-B24F-4920-9170-A902B654761F}" dt="2020-08-15T00:35:19.280" v="9"/>
          <ac:cxnSpMkLst>
            <pc:docMk/>
            <pc:sldMk cId="3885360233" sldId="344"/>
            <ac:cxnSpMk id="27" creationId="{97721A7F-1AD0-4AF7-9771-CB098AABEE9A}"/>
          </ac:cxnSpMkLst>
        </pc:cxnChg>
      </pc:sldChg>
      <pc:sldChg chg="addSp delSp modSp mod">
        <pc:chgData name="Dezhong Yao" userId="794760dbfb091494" providerId="LiveId" clId="{893DA8DE-B24F-4920-9170-A902B654761F}" dt="2020-08-15T00:35:04.598" v="7" actId="1076"/>
        <pc:sldMkLst>
          <pc:docMk/>
          <pc:sldMk cId="129539477" sldId="348"/>
        </pc:sldMkLst>
        <pc:spChg chg="mod">
          <ac:chgData name="Dezhong Yao" userId="794760dbfb091494" providerId="LiveId" clId="{893DA8DE-B24F-4920-9170-A902B654761F}" dt="2020-08-15T00:34:49.547" v="3"/>
          <ac:spMkLst>
            <pc:docMk/>
            <pc:sldMk cId="129539477" sldId="348"/>
            <ac:spMk id="26" creationId="{47687E5E-A95B-413D-9569-16C0BB16C8E3}"/>
          </ac:spMkLst>
        </pc:spChg>
        <pc:spChg chg="mod">
          <ac:chgData name="Dezhong Yao" userId="794760dbfb091494" providerId="LiveId" clId="{893DA8DE-B24F-4920-9170-A902B654761F}" dt="2020-08-15T00:34:49.547" v="3"/>
          <ac:spMkLst>
            <pc:docMk/>
            <pc:sldMk cId="129539477" sldId="348"/>
            <ac:spMk id="28" creationId="{EAFB7457-D66B-405E-9BD1-59FBE8646EC5}"/>
          </ac:spMkLst>
        </pc:spChg>
        <pc:spChg chg="mod">
          <ac:chgData name="Dezhong Yao" userId="794760dbfb091494" providerId="LiveId" clId="{893DA8DE-B24F-4920-9170-A902B654761F}" dt="2020-08-15T00:34:49.547" v="3"/>
          <ac:spMkLst>
            <pc:docMk/>
            <pc:sldMk cId="129539477" sldId="348"/>
            <ac:spMk id="32" creationId="{3B086F6F-7A02-43F0-A8B5-A8B3D9EEC933}"/>
          </ac:spMkLst>
        </pc:spChg>
        <pc:spChg chg="mod">
          <ac:chgData name="Dezhong Yao" userId="794760dbfb091494" providerId="LiveId" clId="{893DA8DE-B24F-4920-9170-A902B654761F}" dt="2020-08-15T00:34:49.547" v="3"/>
          <ac:spMkLst>
            <pc:docMk/>
            <pc:sldMk cId="129539477" sldId="348"/>
            <ac:spMk id="34" creationId="{33E004AD-F4DB-4F65-A80E-DBC08F23F11A}"/>
          </ac:spMkLst>
        </pc:spChg>
        <pc:spChg chg="mod">
          <ac:chgData name="Dezhong Yao" userId="794760dbfb091494" providerId="LiveId" clId="{893DA8DE-B24F-4920-9170-A902B654761F}" dt="2020-08-15T00:34:49.547" v="3"/>
          <ac:spMkLst>
            <pc:docMk/>
            <pc:sldMk cId="129539477" sldId="348"/>
            <ac:spMk id="35" creationId="{CF58F569-4401-4BB1-B36C-4EF032F4FFF3}"/>
          </ac:spMkLst>
        </pc:spChg>
        <pc:spChg chg="mod">
          <ac:chgData name="Dezhong Yao" userId="794760dbfb091494" providerId="LiveId" clId="{893DA8DE-B24F-4920-9170-A902B654761F}" dt="2020-08-15T00:34:49.547" v="3"/>
          <ac:spMkLst>
            <pc:docMk/>
            <pc:sldMk cId="129539477" sldId="348"/>
            <ac:spMk id="36" creationId="{69BC8906-4D13-485C-B520-A0D739F29501}"/>
          </ac:spMkLst>
        </pc:spChg>
        <pc:spChg chg="mod">
          <ac:chgData name="Dezhong Yao" userId="794760dbfb091494" providerId="LiveId" clId="{893DA8DE-B24F-4920-9170-A902B654761F}" dt="2020-08-15T00:34:49.547" v="3"/>
          <ac:spMkLst>
            <pc:docMk/>
            <pc:sldMk cId="129539477" sldId="348"/>
            <ac:spMk id="38" creationId="{E0E93840-56B9-425C-98D5-66E0C1866A90}"/>
          </ac:spMkLst>
        </pc:spChg>
        <pc:spChg chg="del">
          <ac:chgData name="Dezhong Yao" userId="794760dbfb091494" providerId="LiveId" clId="{893DA8DE-B24F-4920-9170-A902B654761F}" dt="2020-08-15T00:34:53.081" v="5" actId="478"/>
          <ac:spMkLst>
            <pc:docMk/>
            <pc:sldMk cId="129539477" sldId="348"/>
            <ac:spMk id="44" creationId="{31979F30-C6B2-465F-BB3F-12025DEF829D}"/>
          </ac:spMkLst>
        </pc:spChg>
        <pc:spChg chg="mod">
          <ac:chgData name="Dezhong Yao" userId="794760dbfb091494" providerId="LiveId" clId="{893DA8DE-B24F-4920-9170-A902B654761F}" dt="2020-08-15T00:34:49.547" v="3"/>
          <ac:spMkLst>
            <pc:docMk/>
            <pc:sldMk cId="129539477" sldId="348"/>
            <ac:spMk id="45" creationId="{5632C9BD-5B6B-459D-B4A9-7C72B02F9890}"/>
          </ac:spMkLst>
        </pc:spChg>
        <pc:spChg chg="mod">
          <ac:chgData name="Dezhong Yao" userId="794760dbfb091494" providerId="LiveId" clId="{893DA8DE-B24F-4920-9170-A902B654761F}" dt="2020-08-15T00:34:49.547" v="3"/>
          <ac:spMkLst>
            <pc:docMk/>
            <pc:sldMk cId="129539477" sldId="348"/>
            <ac:spMk id="46" creationId="{DF884452-9A42-4E7B-BFCD-891E87E7122D}"/>
          </ac:spMkLst>
        </pc:spChg>
        <pc:spChg chg="mod">
          <ac:chgData name="Dezhong Yao" userId="794760dbfb091494" providerId="LiveId" clId="{893DA8DE-B24F-4920-9170-A902B654761F}" dt="2020-08-15T00:34:49.547" v="3"/>
          <ac:spMkLst>
            <pc:docMk/>
            <pc:sldMk cId="129539477" sldId="348"/>
            <ac:spMk id="47" creationId="{8974BDC3-50E7-47BB-B919-90471834F5DE}"/>
          </ac:spMkLst>
        </pc:spChg>
        <pc:spChg chg="mod">
          <ac:chgData name="Dezhong Yao" userId="794760dbfb091494" providerId="LiveId" clId="{893DA8DE-B24F-4920-9170-A902B654761F}" dt="2020-08-15T00:34:49.547" v="3"/>
          <ac:spMkLst>
            <pc:docMk/>
            <pc:sldMk cId="129539477" sldId="348"/>
            <ac:spMk id="48" creationId="{FDDFA6B5-3FE9-4687-801D-6C1D3A429103}"/>
          </ac:spMkLst>
        </pc:spChg>
        <pc:spChg chg="mod">
          <ac:chgData name="Dezhong Yao" userId="794760dbfb091494" providerId="LiveId" clId="{893DA8DE-B24F-4920-9170-A902B654761F}" dt="2020-08-15T00:34:49.547" v="3"/>
          <ac:spMkLst>
            <pc:docMk/>
            <pc:sldMk cId="129539477" sldId="348"/>
            <ac:spMk id="49" creationId="{079295B4-CE8A-44A0-9633-C46DD92BBBEE}"/>
          </ac:spMkLst>
        </pc:spChg>
        <pc:spChg chg="mod">
          <ac:chgData name="Dezhong Yao" userId="794760dbfb091494" providerId="LiveId" clId="{893DA8DE-B24F-4920-9170-A902B654761F}" dt="2020-08-15T00:34:49.547" v="3"/>
          <ac:spMkLst>
            <pc:docMk/>
            <pc:sldMk cId="129539477" sldId="348"/>
            <ac:spMk id="50" creationId="{9F435292-73E9-4125-9D59-269AAD3BC1EF}"/>
          </ac:spMkLst>
        </pc:spChg>
        <pc:spChg chg="mod">
          <ac:chgData name="Dezhong Yao" userId="794760dbfb091494" providerId="LiveId" clId="{893DA8DE-B24F-4920-9170-A902B654761F}" dt="2020-08-15T00:34:49.547" v="3"/>
          <ac:spMkLst>
            <pc:docMk/>
            <pc:sldMk cId="129539477" sldId="348"/>
            <ac:spMk id="51" creationId="{0991F873-AD36-4627-89E5-15C279A71AAA}"/>
          </ac:spMkLst>
        </pc:spChg>
        <pc:spChg chg="mod">
          <ac:chgData name="Dezhong Yao" userId="794760dbfb091494" providerId="LiveId" clId="{893DA8DE-B24F-4920-9170-A902B654761F}" dt="2020-08-15T00:34:49.547" v="3"/>
          <ac:spMkLst>
            <pc:docMk/>
            <pc:sldMk cId="129539477" sldId="348"/>
            <ac:spMk id="52" creationId="{8B8017AA-56EC-4D56-B30F-C8A22BFED58B}"/>
          </ac:spMkLst>
        </pc:spChg>
        <pc:spChg chg="mod">
          <ac:chgData name="Dezhong Yao" userId="794760dbfb091494" providerId="LiveId" clId="{893DA8DE-B24F-4920-9170-A902B654761F}" dt="2020-08-15T00:34:49.547" v="3"/>
          <ac:spMkLst>
            <pc:docMk/>
            <pc:sldMk cId="129539477" sldId="348"/>
            <ac:spMk id="53" creationId="{9149F730-BDB7-4DE7-9FDC-A13AA705A92C}"/>
          </ac:spMkLst>
        </pc:spChg>
        <pc:spChg chg="mod">
          <ac:chgData name="Dezhong Yao" userId="794760dbfb091494" providerId="LiveId" clId="{893DA8DE-B24F-4920-9170-A902B654761F}" dt="2020-08-15T00:34:49.547" v="3"/>
          <ac:spMkLst>
            <pc:docMk/>
            <pc:sldMk cId="129539477" sldId="348"/>
            <ac:spMk id="54" creationId="{97CE0C0E-E7FD-422A-BB96-6DA7CCAF9106}"/>
          </ac:spMkLst>
        </pc:spChg>
        <pc:spChg chg="mod">
          <ac:chgData name="Dezhong Yao" userId="794760dbfb091494" providerId="LiveId" clId="{893DA8DE-B24F-4920-9170-A902B654761F}" dt="2020-08-15T00:34:49.547" v="3"/>
          <ac:spMkLst>
            <pc:docMk/>
            <pc:sldMk cId="129539477" sldId="348"/>
            <ac:spMk id="55" creationId="{3DEBF211-084D-489E-91D3-FCE3B6DB9879}"/>
          </ac:spMkLst>
        </pc:spChg>
        <pc:spChg chg="mod">
          <ac:chgData name="Dezhong Yao" userId="794760dbfb091494" providerId="LiveId" clId="{893DA8DE-B24F-4920-9170-A902B654761F}" dt="2020-08-15T00:34:49.547" v="3"/>
          <ac:spMkLst>
            <pc:docMk/>
            <pc:sldMk cId="129539477" sldId="348"/>
            <ac:spMk id="56" creationId="{30317493-564E-4806-979B-B2EBA5636788}"/>
          </ac:spMkLst>
        </pc:spChg>
        <pc:spChg chg="mod">
          <ac:chgData name="Dezhong Yao" userId="794760dbfb091494" providerId="LiveId" clId="{893DA8DE-B24F-4920-9170-A902B654761F}" dt="2020-08-15T00:34:49.547" v="3"/>
          <ac:spMkLst>
            <pc:docMk/>
            <pc:sldMk cId="129539477" sldId="348"/>
            <ac:spMk id="57" creationId="{DE193C3A-3326-4E6C-AC80-5D900CE1F34A}"/>
          </ac:spMkLst>
        </pc:spChg>
        <pc:spChg chg="mod">
          <ac:chgData name="Dezhong Yao" userId="794760dbfb091494" providerId="LiveId" clId="{893DA8DE-B24F-4920-9170-A902B654761F}" dt="2020-08-15T00:34:49.547" v="3"/>
          <ac:spMkLst>
            <pc:docMk/>
            <pc:sldMk cId="129539477" sldId="348"/>
            <ac:spMk id="58" creationId="{A665F3C1-F74A-475C-843C-4B7BEB08A406}"/>
          </ac:spMkLst>
        </pc:spChg>
        <pc:spChg chg="mod">
          <ac:chgData name="Dezhong Yao" userId="794760dbfb091494" providerId="LiveId" clId="{893DA8DE-B24F-4920-9170-A902B654761F}" dt="2020-08-15T00:34:49.547" v="3"/>
          <ac:spMkLst>
            <pc:docMk/>
            <pc:sldMk cId="129539477" sldId="348"/>
            <ac:spMk id="59" creationId="{26FD5A08-DAEA-416F-836B-FE8EA7E60E71}"/>
          </ac:spMkLst>
        </pc:spChg>
        <pc:spChg chg="mod">
          <ac:chgData name="Dezhong Yao" userId="794760dbfb091494" providerId="LiveId" clId="{893DA8DE-B24F-4920-9170-A902B654761F}" dt="2020-08-15T00:34:49.547" v="3"/>
          <ac:spMkLst>
            <pc:docMk/>
            <pc:sldMk cId="129539477" sldId="348"/>
            <ac:spMk id="60" creationId="{A65F598D-A67C-4EEB-8234-3572D9A6E483}"/>
          </ac:spMkLst>
        </pc:spChg>
        <pc:spChg chg="mod">
          <ac:chgData name="Dezhong Yao" userId="794760dbfb091494" providerId="LiveId" clId="{893DA8DE-B24F-4920-9170-A902B654761F}" dt="2020-08-15T00:34:49.547" v="3"/>
          <ac:spMkLst>
            <pc:docMk/>
            <pc:sldMk cId="129539477" sldId="348"/>
            <ac:spMk id="64" creationId="{2F124894-9383-4182-9026-36A59E258590}"/>
          </ac:spMkLst>
        </pc:spChg>
        <pc:spChg chg="mod">
          <ac:chgData name="Dezhong Yao" userId="794760dbfb091494" providerId="LiveId" clId="{893DA8DE-B24F-4920-9170-A902B654761F}" dt="2020-08-15T00:34:49.547" v="3"/>
          <ac:spMkLst>
            <pc:docMk/>
            <pc:sldMk cId="129539477" sldId="348"/>
            <ac:spMk id="65" creationId="{7B18617C-74E4-4208-A613-F7AF267A5E7A}"/>
          </ac:spMkLst>
        </pc:spChg>
        <pc:spChg chg="mod">
          <ac:chgData name="Dezhong Yao" userId="794760dbfb091494" providerId="LiveId" clId="{893DA8DE-B24F-4920-9170-A902B654761F}" dt="2020-08-15T00:34:49.547" v="3"/>
          <ac:spMkLst>
            <pc:docMk/>
            <pc:sldMk cId="129539477" sldId="348"/>
            <ac:spMk id="68" creationId="{E8BFA713-FD4F-4972-A7E3-415648DE059C}"/>
          </ac:spMkLst>
        </pc:spChg>
        <pc:spChg chg="mod">
          <ac:chgData name="Dezhong Yao" userId="794760dbfb091494" providerId="LiveId" clId="{893DA8DE-B24F-4920-9170-A902B654761F}" dt="2020-08-15T00:34:49.547" v="3"/>
          <ac:spMkLst>
            <pc:docMk/>
            <pc:sldMk cId="129539477" sldId="348"/>
            <ac:spMk id="69" creationId="{6D1613FB-B08F-4A44-AE93-A664D7879B4E}"/>
          </ac:spMkLst>
        </pc:spChg>
        <pc:spChg chg="mod">
          <ac:chgData name="Dezhong Yao" userId="794760dbfb091494" providerId="LiveId" clId="{893DA8DE-B24F-4920-9170-A902B654761F}" dt="2020-08-15T00:34:49.547" v="3"/>
          <ac:spMkLst>
            <pc:docMk/>
            <pc:sldMk cId="129539477" sldId="348"/>
            <ac:spMk id="70" creationId="{1CC0DD6C-88E7-4ABA-B4C8-136765BC296E}"/>
          </ac:spMkLst>
        </pc:spChg>
        <pc:spChg chg="mod">
          <ac:chgData name="Dezhong Yao" userId="794760dbfb091494" providerId="LiveId" clId="{893DA8DE-B24F-4920-9170-A902B654761F}" dt="2020-08-15T00:34:49.547" v="3"/>
          <ac:spMkLst>
            <pc:docMk/>
            <pc:sldMk cId="129539477" sldId="348"/>
            <ac:spMk id="71" creationId="{47EC43A3-B427-48F6-8218-0102D9319331}"/>
          </ac:spMkLst>
        </pc:spChg>
        <pc:spChg chg="mod">
          <ac:chgData name="Dezhong Yao" userId="794760dbfb091494" providerId="LiveId" clId="{893DA8DE-B24F-4920-9170-A902B654761F}" dt="2020-08-15T00:34:49.547" v="3"/>
          <ac:spMkLst>
            <pc:docMk/>
            <pc:sldMk cId="129539477" sldId="348"/>
            <ac:spMk id="87" creationId="{E1AC4924-A29A-4A9F-B509-A04CE907E291}"/>
          </ac:spMkLst>
        </pc:spChg>
        <pc:spChg chg="mod">
          <ac:chgData name="Dezhong Yao" userId="794760dbfb091494" providerId="LiveId" clId="{893DA8DE-B24F-4920-9170-A902B654761F}" dt="2020-08-15T00:34:49.547" v="3"/>
          <ac:spMkLst>
            <pc:docMk/>
            <pc:sldMk cId="129539477" sldId="348"/>
            <ac:spMk id="88" creationId="{C99E095B-E340-4F29-8FD1-D5A0A620A0C3}"/>
          </ac:spMkLst>
        </pc:spChg>
        <pc:spChg chg="mod">
          <ac:chgData name="Dezhong Yao" userId="794760dbfb091494" providerId="LiveId" clId="{893DA8DE-B24F-4920-9170-A902B654761F}" dt="2020-08-15T00:34:49.547" v="3"/>
          <ac:spMkLst>
            <pc:docMk/>
            <pc:sldMk cId="129539477" sldId="348"/>
            <ac:spMk id="90" creationId="{C48ED8CE-6A54-46FB-8726-3084076ED9FB}"/>
          </ac:spMkLst>
        </pc:spChg>
        <pc:spChg chg="mod">
          <ac:chgData name="Dezhong Yao" userId="794760dbfb091494" providerId="LiveId" clId="{893DA8DE-B24F-4920-9170-A902B654761F}" dt="2020-08-15T00:34:53.398" v="6"/>
          <ac:spMkLst>
            <pc:docMk/>
            <pc:sldMk cId="129539477" sldId="348"/>
            <ac:spMk id="94" creationId="{939B261F-6F35-48E7-B13C-D553EAD7B0F8}"/>
          </ac:spMkLst>
        </pc:spChg>
        <pc:spChg chg="mod">
          <ac:chgData name="Dezhong Yao" userId="794760dbfb091494" providerId="LiveId" clId="{893DA8DE-B24F-4920-9170-A902B654761F}" dt="2020-08-15T00:34:53.398" v="6"/>
          <ac:spMkLst>
            <pc:docMk/>
            <pc:sldMk cId="129539477" sldId="348"/>
            <ac:spMk id="95" creationId="{8C3F65FE-F741-4E81-B532-25104A19907E}"/>
          </ac:spMkLst>
        </pc:spChg>
        <pc:spChg chg="mod">
          <ac:chgData name="Dezhong Yao" userId="794760dbfb091494" providerId="LiveId" clId="{893DA8DE-B24F-4920-9170-A902B654761F}" dt="2020-08-15T00:34:53.398" v="6"/>
          <ac:spMkLst>
            <pc:docMk/>
            <pc:sldMk cId="129539477" sldId="348"/>
            <ac:spMk id="96" creationId="{292EA174-B384-4AD4-B07E-9CC760A61E73}"/>
          </ac:spMkLst>
        </pc:spChg>
        <pc:spChg chg="mod">
          <ac:chgData name="Dezhong Yao" userId="794760dbfb091494" providerId="LiveId" clId="{893DA8DE-B24F-4920-9170-A902B654761F}" dt="2020-08-15T00:34:53.398" v="6"/>
          <ac:spMkLst>
            <pc:docMk/>
            <pc:sldMk cId="129539477" sldId="348"/>
            <ac:spMk id="98" creationId="{907A0B84-C297-4D5C-9BD2-9606CB2356E0}"/>
          </ac:spMkLst>
        </pc:spChg>
        <pc:spChg chg="mod">
          <ac:chgData name="Dezhong Yao" userId="794760dbfb091494" providerId="LiveId" clId="{893DA8DE-B24F-4920-9170-A902B654761F}" dt="2020-08-15T00:34:53.398" v="6"/>
          <ac:spMkLst>
            <pc:docMk/>
            <pc:sldMk cId="129539477" sldId="348"/>
            <ac:spMk id="99" creationId="{D3438868-DB62-4249-84B4-FA02B0652B97}"/>
          </ac:spMkLst>
        </pc:spChg>
        <pc:spChg chg="mod">
          <ac:chgData name="Dezhong Yao" userId="794760dbfb091494" providerId="LiveId" clId="{893DA8DE-B24F-4920-9170-A902B654761F}" dt="2020-08-15T00:34:53.398" v="6"/>
          <ac:spMkLst>
            <pc:docMk/>
            <pc:sldMk cId="129539477" sldId="348"/>
            <ac:spMk id="100" creationId="{572838E6-802C-4EF5-92B9-009C8063352B}"/>
          </ac:spMkLst>
        </pc:spChg>
        <pc:spChg chg="mod">
          <ac:chgData name="Dezhong Yao" userId="794760dbfb091494" providerId="LiveId" clId="{893DA8DE-B24F-4920-9170-A902B654761F}" dt="2020-08-15T00:34:53.398" v="6"/>
          <ac:spMkLst>
            <pc:docMk/>
            <pc:sldMk cId="129539477" sldId="348"/>
            <ac:spMk id="102" creationId="{99E59C21-5DF5-4FCD-B9F9-7D7270036745}"/>
          </ac:spMkLst>
        </pc:spChg>
        <pc:spChg chg="mod">
          <ac:chgData name="Dezhong Yao" userId="794760dbfb091494" providerId="LiveId" clId="{893DA8DE-B24F-4920-9170-A902B654761F}" dt="2020-08-15T00:34:53.398" v="6"/>
          <ac:spMkLst>
            <pc:docMk/>
            <pc:sldMk cId="129539477" sldId="348"/>
            <ac:spMk id="103" creationId="{AA693A3D-5E71-4A97-9F09-4503679A623C}"/>
          </ac:spMkLst>
        </pc:spChg>
        <pc:spChg chg="mod">
          <ac:chgData name="Dezhong Yao" userId="794760dbfb091494" providerId="LiveId" clId="{893DA8DE-B24F-4920-9170-A902B654761F}" dt="2020-08-15T00:34:53.398" v="6"/>
          <ac:spMkLst>
            <pc:docMk/>
            <pc:sldMk cId="129539477" sldId="348"/>
            <ac:spMk id="104" creationId="{DD0CD14C-8D93-4A8C-9FEC-7449B04D7733}"/>
          </ac:spMkLst>
        </pc:spChg>
        <pc:spChg chg="mod">
          <ac:chgData name="Dezhong Yao" userId="794760dbfb091494" providerId="LiveId" clId="{893DA8DE-B24F-4920-9170-A902B654761F}" dt="2020-08-15T00:34:53.398" v="6"/>
          <ac:spMkLst>
            <pc:docMk/>
            <pc:sldMk cId="129539477" sldId="348"/>
            <ac:spMk id="105" creationId="{1F04ECFA-83A3-4DCD-9D76-C86387FF21B3}"/>
          </ac:spMkLst>
        </pc:spChg>
        <pc:spChg chg="mod">
          <ac:chgData name="Dezhong Yao" userId="794760dbfb091494" providerId="LiveId" clId="{893DA8DE-B24F-4920-9170-A902B654761F}" dt="2020-08-15T00:34:53.398" v="6"/>
          <ac:spMkLst>
            <pc:docMk/>
            <pc:sldMk cId="129539477" sldId="348"/>
            <ac:spMk id="106" creationId="{0E654391-A9C5-49F5-9F74-A5D852F80739}"/>
          </ac:spMkLst>
        </pc:spChg>
        <pc:spChg chg="mod">
          <ac:chgData name="Dezhong Yao" userId="794760dbfb091494" providerId="LiveId" clId="{893DA8DE-B24F-4920-9170-A902B654761F}" dt="2020-08-15T00:34:53.398" v="6"/>
          <ac:spMkLst>
            <pc:docMk/>
            <pc:sldMk cId="129539477" sldId="348"/>
            <ac:spMk id="107" creationId="{3232CB49-4B99-4A68-883B-5E07C6A74631}"/>
          </ac:spMkLst>
        </pc:spChg>
        <pc:spChg chg="mod">
          <ac:chgData name="Dezhong Yao" userId="794760dbfb091494" providerId="LiveId" clId="{893DA8DE-B24F-4920-9170-A902B654761F}" dt="2020-08-15T00:34:53.398" v="6"/>
          <ac:spMkLst>
            <pc:docMk/>
            <pc:sldMk cId="129539477" sldId="348"/>
            <ac:spMk id="108" creationId="{A3CF4F43-E442-4E29-AD3B-BED6A40122F1}"/>
          </ac:spMkLst>
        </pc:spChg>
        <pc:spChg chg="mod">
          <ac:chgData name="Dezhong Yao" userId="794760dbfb091494" providerId="LiveId" clId="{893DA8DE-B24F-4920-9170-A902B654761F}" dt="2020-08-15T00:34:53.398" v="6"/>
          <ac:spMkLst>
            <pc:docMk/>
            <pc:sldMk cId="129539477" sldId="348"/>
            <ac:spMk id="109" creationId="{45F5CE3E-B212-4C18-AF50-EC4447D92775}"/>
          </ac:spMkLst>
        </pc:spChg>
        <pc:spChg chg="mod">
          <ac:chgData name="Dezhong Yao" userId="794760dbfb091494" providerId="LiveId" clId="{893DA8DE-B24F-4920-9170-A902B654761F}" dt="2020-08-15T00:34:53.398" v="6"/>
          <ac:spMkLst>
            <pc:docMk/>
            <pc:sldMk cId="129539477" sldId="348"/>
            <ac:spMk id="110" creationId="{C1589D76-83DB-4D5A-9957-E8EED763C8B7}"/>
          </ac:spMkLst>
        </pc:spChg>
        <pc:spChg chg="mod">
          <ac:chgData name="Dezhong Yao" userId="794760dbfb091494" providerId="LiveId" clId="{893DA8DE-B24F-4920-9170-A902B654761F}" dt="2020-08-15T00:34:53.398" v="6"/>
          <ac:spMkLst>
            <pc:docMk/>
            <pc:sldMk cId="129539477" sldId="348"/>
            <ac:spMk id="111" creationId="{8EC7C26C-D3A3-4AAE-8066-AD0C52B7C182}"/>
          </ac:spMkLst>
        </pc:spChg>
        <pc:spChg chg="mod">
          <ac:chgData name="Dezhong Yao" userId="794760dbfb091494" providerId="LiveId" clId="{893DA8DE-B24F-4920-9170-A902B654761F}" dt="2020-08-15T00:34:53.398" v="6"/>
          <ac:spMkLst>
            <pc:docMk/>
            <pc:sldMk cId="129539477" sldId="348"/>
            <ac:spMk id="112" creationId="{CDA88336-CB01-4867-95F3-4808F18A68AD}"/>
          </ac:spMkLst>
        </pc:spChg>
        <pc:spChg chg="mod">
          <ac:chgData name="Dezhong Yao" userId="794760dbfb091494" providerId="LiveId" clId="{893DA8DE-B24F-4920-9170-A902B654761F}" dt="2020-08-15T00:34:53.398" v="6"/>
          <ac:spMkLst>
            <pc:docMk/>
            <pc:sldMk cId="129539477" sldId="348"/>
            <ac:spMk id="113" creationId="{F4C82F35-BB14-4A43-882D-B37D6C9C4ADD}"/>
          </ac:spMkLst>
        </pc:spChg>
        <pc:spChg chg="mod">
          <ac:chgData name="Dezhong Yao" userId="794760dbfb091494" providerId="LiveId" clId="{893DA8DE-B24F-4920-9170-A902B654761F}" dt="2020-08-15T00:34:53.398" v="6"/>
          <ac:spMkLst>
            <pc:docMk/>
            <pc:sldMk cId="129539477" sldId="348"/>
            <ac:spMk id="114" creationId="{D46E2ED2-EAF1-4606-8C62-B956F25B46DE}"/>
          </ac:spMkLst>
        </pc:spChg>
        <pc:spChg chg="mod">
          <ac:chgData name="Dezhong Yao" userId="794760dbfb091494" providerId="LiveId" clId="{893DA8DE-B24F-4920-9170-A902B654761F}" dt="2020-08-15T00:34:53.398" v="6"/>
          <ac:spMkLst>
            <pc:docMk/>
            <pc:sldMk cId="129539477" sldId="348"/>
            <ac:spMk id="115" creationId="{8653BBC1-851C-47D3-8974-EA87EF17D09C}"/>
          </ac:spMkLst>
        </pc:spChg>
        <pc:spChg chg="mod">
          <ac:chgData name="Dezhong Yao" userId="794760dbfb091494" providerId="LiveId" clId="{893DA8DE-B24F-4920-9170-A902B654761F}" dt="2020-08-15T00:34:53.398" v="6"/>
          <ac:spMkLst>
            <pc:docMk/>
            <pc:sldMk cId="129539477" sldId="348"/>
            <ac:spMk id="116" creationId="{5A3B1D12-F33C-44D6-B390-A0AF9877A165}"/>
          </ac:spMkLst>
        </pc:spChg>
        <pc:spChg chg="mod">
          <ac:chgData name="Dezhong Yao" userId="794760dbfb091494" providerId="LiveId" clId="{893DA8DE-B24F-4920-9170-A902B654761F}" dt="2020-08-15T00:34:53.398" v="6"/>
          <ac:spMkLst>
            <pc:docMk/>
            <pc:sldMk cId="129539477" sldId="348"/>
            <ac:spMk id="117" creationId="{8D94F5C4-CA38-4000-A75A-8BD5ACF63B35}"/>
          </ac:spMkLst>
        </pc:spChg>
        <pc:spChg chg="mod">
          <ac:chgData name="Dezhong Yao" userId="794760dbfb091494" providerId="LiveId" clId="{893DA8DE-B24F-4920-9170-A902B654761F}" dt="2020-08-15T00:34:53.398" v="6"/>
          <ac:spMkLst>
            <pc:docMk/>
            <pc:sldMk cId="129539477" sldId="348"/>
            <ac:spMk id="118" creationId="{77C6EF7A-E2E8-41B3-8D8C-7649F093C60C}"/>
          </ac:spMkLst>
        </pc:spChg>
        <pc:spChg chg="mod">
          <ac:chgData name="Dezhong Yao" userId="794760dbfb091494" providerId="LiveId" clId="{893DA8DE-B24F-4920-9170-A902B654761F}" dt="2020-08-15T00:34:53.398" v="6"/>
          <ac:spMkLst>
            <pc:docMk/>
            <pc:sldMk cId="129539477" sldId="348"/>
            <ac:spMk id="122" creationId="{0D751E99-3241-409E-BA8C-E5024D62193A}"/>
          </ac:spMkLst>
        </pc:spChg>
        <pc:spChg chg="mod">
          <ac:chgData name="Dezhong Yao" userId="794760dbfb091494" providerId="LiveId" clId="{893DA8DE-B24F-4920-9170-A902B654761F}" dt="2020-08-15T00:34:53.398" v="6"/>
          <ac:spMkLst>
            <pc:docMk/>
            <pc:sldMk cId="129539477" sldId="348"/>
            <ac:spMk id="123" creationId="{502C1FDF-0B5F-415E-A795-E01CDF2488CB}"/>
          </ac:spMkLst>
        </pc:spChg>
        <pc:spChg chg="mod">
          <ac:chgData name="Dezhong Yao" userId="794760dbfb091494" providerId="LiveId" clId="{893DA8DE-B24F-4920-9170-A902B654761F}" dt="2020-08-15T00:34:53.398" v="6"/>
          <ac:spMkLst>
            <pc:docMk/>
            <pc:sldMk cId="129539477" sldId="348"/>
            <ac:spMk id="126" creationId="{E4A8E2C5-686E-4FFB-83F9-A27CCC4203AC}"/>
          </ac:spMkLst>
        </pc:spChg>
        <pc:spChg chg="mod">
          <ac:chgData name="Dezhong Yao" userId="794760dbfb091494" providerId="LiveId" clId="{893DA8DE-B24F-4920-9170-A902B654761F}" dt="2020-08-15T00:34:53.398" v="6"/>
          <ac:spMkLst>
            <pc:docMk/>
            <pc:sldMk cId="129539477" sldId="348"/>
            <ac:spMk id="127" creationId="{E6EB5EEF-245E-4471-B235-1C0005532425}"/>
          </ac:spMkLst>
        </pc:spChg>
        <pc:spChg chg="mod">
          <ac:chgData name="Dezhong Yao" userId="794760dbfb091494" providerId="LiveId" clId="{893DA8DE-B24F-4920-9170-A902B654761F}" dt="2020-08-15T00:34:53.398" v="6"/>
          <ac:spMkLst>
            <pc:docMk/>
            <pc:sldMk cId="129539477" sldId="348"/>
            <ac:spMk id="128" creationId="{9BEB4748-5B1A-4B77-9CE8-1301F1230C77}"/>
          </ac:spMkLst>
        </pc:spChg>
        <pc:spChg chg="mod">
          <ac:chgData name="Dezhong Yao" userId="794760dbfb091494" providerId="LiveId" clId="{893DA8DE-B24F-4920-9170-A902B654761F}" dt="2020-08-15T00:34:53.398" v="6"/>
          <ac:spMkLst>
            <pc:docMk/>
            <pc:sldMk cId="129539477" sldId="348"/>
            <ac:spMk id="129" creationId="{13434E9D-8CEE-40DD-9071-F1CB779609C6}"/>
          </ac:spMkLst>
        </pc:spChg>
        <pc:spChg chg="mod">
          <ac:chgData name="Dezhong Yao" userId="794760dbfb091494" providerId="LiveId" clId="{893DA8DE-B24F-4920-9170-A902B654761F}" dt="2020-08-15T00:34:53.398" v="6"/>
          <ac:spMkLst>
            <pc:docMk/>
            <pc:sldMk cId="129539477" sldId="348"/>
            <ac:spMk id="145" creationId="{6B5CFB06-88B6-4369-A8E4-471C539E5254}"/>
          </ac:spMkLst>
        </pc:spChg>
        <pc:spChg chg="mod">
          <ac:chgData name="Dezhong Yao" userId="794760dbfb091494" providerId="LiveId" clId="{893DA8DE-B24F-4920-9170-A902B654761F}" dt="2020-08-15T00:34:53.398" v="6"/>
          <ac:spMkLst>
            <pc:docMk/>
            <pc:sldMk cId="129539477" sldId="348"/>
            <ac:spMk id="146" creationId="{CA689367-1D89-4BBB-BB49-E3B173A5A5CA}"/>
          </ac:spMkLst>
        </pc:spChg>
        <pc:spChg chg="mod">
          <ac:chgData name="Dezhong Yao" userId="794760dbfb091494" providerId="LiveId" clId="{893DA8DE-B24F-4920-9170-A902B654761F}" dt="2020-08-15T00:34:53.398" v="6"/>
          <ac:spMkLst>
            <pc:docMk/>
            <pc:sldMk cId="129539477" sldId="348"/>
            <ac:spMk id="148" creationId="{7E259AD9-916C-48F6-9AED-F8760125CA67}"/>
          </ac:spMkLst>
        </pc:spChg>
        <pc:grpChg chg="add del mod">
          <ac:chgData name="Dezhong Yao" userId="794760dbfb091494" providerId="LiveId" clId="{893DA8DE-B24F-4920-9170-A902B654761F}" dt="2020-08-15T00:34:51.173" v="4"/>
          <ac:grpSpMkLst>
            <pc:docMk/>
            <pc:sldMk cId="129539477" sldId="348"/>
            <ac:grpSpMk id="21" creationId="{E96F6929-BAB5-4125-AB27-2F203E19E2CB}"/>
          </ac:grpSpMkLst>
        </pc:grpChg>
        <pc:grpChg chg="mod">
          <ac:chgData name="Dezhong Yao" userId="794760dbfb091494" providerId="LiveId" clId="{893DA8DE-B24F-4920-9170-A902B654761F}" dt="2020-08-15T00:34:49.547" v="3"/>
          <ac:grpSpMkLst>
            <pc:docMk/>
            <pc:sldMk cId="129539477" sldId="348"/>
            <ac:grpSpMk id="24" creationId="{7A4420F9-453F-4071-81E2-41C8D83A30CD}"/>
          </ac:grpSpMkLst>
        </pc:grpChg>
        <pc:grpChg chg="mod">
          <ac:chgData name="Dezhong Yao" userId="794760dbfb091494" providerId="LiveId" clId="{893DA8DE-B24F-4920-9170-A902B654761F}" dt="2020-08-15T00:34:49.547" v="3"/>
          <ac:grpSpMkLst>
            <pc:docMk/>
            <pc:sldMk cId="129539477" sldId="348"/>
            <ac:grpSpMk id="33" creationId="{423BB2DD-BDB1-459A-9D38-BD9506F2FCF2}"/>
          </ac:grpSpMkLst>
        </pc:grpChg>
        <pc:grpChg chg="mod">
          <ac:chgData name="Dezhong Yao" userId="794760dbfb091494" providerId="LiveId" clId="{893DA8DE-B24F-4920-9170-A902B654761F}" dt="2020-08-15T00:34:49.547" v="3"/>
          <ac:grpSpMkLst>
            <pc:docMk/>
            <pc:sldMk cId="129539477" sldId="348"/>
            <ac:grpSpMk id="37" creationId="{72E6D42E-C936-4D22-8ABE-CA16A1514FE0}"/>
          </ac:grpSpMkLst>
        </pc:grpChg>
        <pc:grpChg chg="add mod">
          <ac:chgData name="Dezhong Yao" userId="794760dbfb091494" providerId="LiveId" clId="{893DA8DE-B24F-4920-9170-A902B654761F}" dt="2020-08-15T00:35:04.598" v="7" actId="1076"/>
          <ac:grpSpMkLst>
            <pc:docMk/>
            <pc:sldMk cId="129539477" sldId="348"/>
            <ac:grpSpMk id="92" creationId="{BB450149-DB30-4D53-A4AE-CEFA84A2A341}"/>
          </ac:grpSpMkLst>
        </pc:grpChg>
        <pc:grpChg chg="mod">
          <ac:chgData name="Dezhong Yao" userId="794760dbfb091494" providerId="LiveId" clId="{893DA8DE-B24F-4920-9170-A902B654761F}" dt="2020-08-15T00:34:53.398" v="6"/>
          <ac:grpSpMkLst>
            <pc:docMk/>
            <pc:sldMk cId="129539477" sldId="348"/>
            <ac:grpSpMk id="93" creationId="{CF1F2B9C-A8E3-424B-AEDC-35870CEB6931}"/>
          </ac:grpSpMkLst>
        </pc:grpChg>
        <pc:grpChg chg="mod">
          <ac:chgData name="Dezhong Yao" userId="794760dbfb091494" providerId="LiveId" clId="{893DA8DE-B24F-4920-9170-A902B654761F}" dt="2020-08-15T00:34:53.398" v="6"/>
          <ac:grpSpMkLst>
            <pc:docMk/>
            <pc:sldMk cId="129539477" sldId="348"/>
            <ac:grpSpMk id="97" creationId="{3A258EF6-875C-4D08-B058-76AA884E7087}"/>
          </ac:grpSpMkLst>
        </pc:grpChg>
        <pc:grpChg chg="mod">
          <ac:chgData name="Dezhong Yao" userId="794760dbfb091494" providerId="LiveId" clId="{893DA8DE-B24F-4920-9170-A902B654761F}" dt="2020-08-15T00:34:53.398" v="6"/>
          <ac:grpSpMkLst>
            <pc:docMk/>
            <pc:sldMk cId="129539477" sldId="348"/>
            <ac:grpSpMk id="101" creationId="{A02C7157-B4A4-44A3-8A17-024CD47D91B3}"/>
          </ac:grpSpMkLst>
        </pc:grpChg>
        <pc:picChg chg="del">
          <ac:chgData name="Dezhong Yao" userId="794760dbfb091494" providerId="LiveId" clId="{893DA8DE-B24F-4920-9170-A902B654761F}" dt="2020-08-15T00:34:49.152" v="2" actId="478"/>
          <ac:picMkLst>
            <pc:docMk/>
            <pc:sldMk cId="129539477" sldId="348"/>
            <ac:picMk id="43" creationId="{6761E035-2754-4AFE-984C-E6612FB51E60}"/>
          </ac:picMkLst>
        </pc:picChg>
        <pc:cxnChg chg="mod">
          <ac:chgData name="Dezhong Yao" userId="794760dbfb091494" providerId="LiveId" clId="{893DA8DE-B24F-4920-9170-A902B654761F}" dt="2020-08-15T00:34:49.547" v="3"/>
          <ac:cxnSpMkLst>
            <pc:docMk/>
            <pc:sldMk cId="129539477" sldId="348"/>
            <ac:cxnSpMk id="61" creationId="{8DA061E7-3257-4051-A457-31AEA24F7203}"/>
          </ac:cxnSpMkLst>
        </pc:cxnChg>
        <pc:cxnChg chg="mod">
          <ac:chgData name="Dezhong Yao" userId="794760dbfb091494" providerId="LiveId" clId="{893DA8DE-B24F-4920-9170-A902B654761F}" dt="2020-08-15T00:34:49.547" v="3"/>
          <ac:cxnSpMkLst>
            <pc:docMk/>
            <pc:sldMk cId="129539477" sldId="348"/>
            <ac:cxnSpMk id="62" creationId="{ACCC57E1-CF0D-44FF-9A88-1CC14C41C844}"/>
          </ac:cxnSpMkLst>
        </pc:cxnChg>
        <pc:cxnChg chg="mod">
          <ac:chgData name="Dezhong Yao" userId="794760dbfb091494" providerId="LiveId" clId="{893DA8DE-B24F-4920-9170-A902B654761F}" dt="2020-08-15T00:34:49.547" v="3"/>
          <ac:cxnSpMkLst>
            <pc:docMk/>
            <pc:sldMk cId="129539477" sldId="348"/>
            <ac:cxnSpMk id="63" creationId="{9C155E81-FE95-4096-9103-76F538EED044}"/>
          </ac:cxnSpMkLst>
        </pc:cxnChg>
        <pc:cxnChg chg="mod">
          <ac:chgData name="Dezhong Yao" userId="794760dbfb091494" providerId="LiveId" clId="{893DA8DE-B24F-4920-9170-A902B654761F}" dt="2020-08-15T00:34:49.547" v="3"/>
          <ac:cxnSpMkLst>
            <pc:docMk/>
            <pc:sldMk cId="129539477" sldId="348"/>
            <ac:cxnSpMk id="66" creationId="{163B3E7B-0F84-4980-BCB3-C60878E0B3D9}"/>
          </ac:cxnSpMkLst>
        </pc:cxnChg>
        <pc:cxnChg chg="mod">
          <ac:chgData name="Dezhong Yao" userId="794760dbfb091494" providerId="LiveId" clId="{893DA8DE-B24F-4920-9170-A902B654761F}" dt="2020-08-15T00:34:49.547" v="3"/>
          <ac:cxnSpMkLst>
            <pc:docMk/>
            <pc:sldMk cId="129539477" sldId="348"/>
            <ac:cxnSpMk id="67" creationId="{3E901F84-9F21-4F92-85D2-5677348B06B8}"/>
          </ac:cxnSpMkLst>
        </pc:cxnChg>
        <pc:cxnChg chg="mod">
          <ac:chgData name="Dezhong Yao" userId="794760dbfb091494" providerId="LiveId" clId="{893DA8DE-B24F-4920-9170-A902B654761F}" dt="2020-08-15T00:34:49.547" v="3"/>
          <ac:cxnSpMkLst>
            <pc:docMk/>
            <pc:sldMk cId="129539477" sldId="348"/>
            <ac:cxnSpMk id="72" creationId="{087FC47D-B29D-4C9F-863E-0D20E65F32E8}"/>
          </ac:cxnSpMkLst>
        </pc:cxnChg>
        <pc:cxnChg chg="mod">
          <ac:chgData name="Dezhong Yao" userId="794760dbfb091494" providerId="LiveId" clId="{893DA8DE-B24F-4920-9170-A902B654761F}" dt="2020-08-15T00:34:49.547" v="3"/>
          <ac:cxnSpMkLst>
            <pc:docMk/>
            <pc:sldMk cId="129539477" sldId="348"/>
            <ac:cxnSpMk id="73" creationId="{44B9B984-E4A4-4C53-8CD6-90AA5756BF1C}"/>
          </ac:cxnSpMkLst>
        </pc:cxnChg>
        <pc:cxnChg chg="mod">
          <ac:chgData name="Dezhong Yao" userId="794760dbfb091494" providerId="LiveId" clId="{893DA8DE-B24F-4920-9170-A902B654761F}" dt="2020-08-15T00:34:49.547" v="3"/>
          <ac:cxnSpMkLst>
            <pc:docMk/>
            <pc:sldMk cId="129539477" sldId="348"/>
            <ac:cxnSpMk id="74" creationId="{CAC51A26-CCA9-42DF-ADCF-20DDBDE92345}"/>
          </ac:cxnSpMkLst>
        </pc:cxnChg>
        <pc:cxnChg chg="mod">
          <ac:chgData name="Dezhong Yao" userId="794760dbfb091494" providerId="LiveId" clId="{893DA8DE-B24F-4920-9170-A902B654761F}" dt="2020-08-15T00:34:49.547" v="3"/>
          <ac:cxnSpMkLst>
            <pc:docMk/>
            <pc:sldMk cId="129539477" sldId="348"/>
            <ac:cxnSpMk id="75" creationId="{D1B3AAB6-7172-4991-98CA-0B4675B3924D}"/>
          </ac:cxnSpMkLst>
        </pc:cxnChg>
        <pc:cxnChg chg="mod">
          <ac:chgData name="Dezhong Yao" userId="794760dbfb091494" providerId="LiveId" clId="{893DA8DE-B24F-4920-9170-A902B654761F}" dt="2020-08-15T00:34:49.547" v="3"/>
          <ac:cxnSpMkLst>
            <pc:docMk/>
            <pc:sldMk cId="129539477" sldId="348"/>
            <ac:cxnSpMk id="76" creationId="{44AA21EE-3311-469D-B1A6-5A3D74FC8136}"/>
          </ac:cxnSpMkLst>
        </pc:cxnChg>
        <pc:cxnChg chg="mod">
          <ac:chgData name="Dezhong Yao" userId="794760dbfb091494" providerId="LiveId" clId="{893DA8DE-B24F-4920-9170-A902B654761F}" dt="2020-08-15T00:34:49.547" v="3"/>
          <ac:cxnSpMkLst>
            <pc:docMk/>
            <pc:sldMk cId="129539477" sldId="348"/>
            <ac:cxnSpMk id="77" creationId="{488AC468-81FB-416A-A00D-8EE18941010D}"/>
          </ac:cxnSpMkLst>
        </pc:cxnChg>
        <pc:cxnChg chg="mod">
          <ac:chgData name="Dezhong Yao" userId="794760dbfb091494" providerId="LiveId" clId="{893DA8DE-B24F-4920-9170-A902B654761F}" dt="2020-08-15T00:34:49.547" v="3"/>
          <ac:cxnSpMkLst>
            <pc:docMk/>
            <pc:sldMk cId="129539477" sldId="348"/>
            <ac:cxnSpMk id="78" creationId="{7441B928-2A82-419D-8F96-10FBB01E1D17}"/>
          </ac:cxnSpMkLst>
        </pc:cxnChg>
        <pc:cxnChg chg="mod">
          <ac:chgData name="Dezhong Yao" userId="794760dbfb091494" providerId="LiveId" clId="{893DA8DE-B24F-4920-9170-A902B654761F}" dt="2020-08-15T00:34:49.547" v="3"/>
          <ac:cxnSpMkLst>
            <pc:docMk/>
            <pc:sldMk cId="129539477" sldId="348"/>
            <ac:cxnSpMk id="79" creationId="{8D050D47-F16B-4498-A7A8-865861F680E2}"/>
          </ac:cxnSpMkLst>
        </pc:cxnChg>
        <pc:cxnChg chg="mod">
          <ac:chgData name="Dezhong Yao" userId="794760dbfb091494" providerId="LiveId" clId="{893DA8DE-B24F-4920-9170-A902B654761F}" dt="2020-08-15T00:34:49.547" v="3"/>
          <ac:cxnSpMkLst>
            <pc:docMk/>
            <pc:sldMk cId="129539477" sldId="348"/>
            <ac:cxnSpMk id="80" creationId="{246B9080-2264-416F-921B-2D9F02EE26ED}"/>
          </ac:cxnSpMkLst>
        </pc:cxnChg>
        <pc:cxnChg chg="mod">
          <ac:chgData name="Dezhong Yao" userId="794760dbfb091494" providerId="LiveId" clId="{893DA8DE-B24F-4920-9170-A902B654761F}" dt="2020-08-15T00:34:49.547" v="3"/>
          <ac:cxnSpMkLst>
            <pc:docMk/>
            <pc:sldMk cId="129539477" sldId="348"/>
            <ac:cxnSpMk id="81" creationId="{D89189A6-6DD0-4FE2-8627-C0CDB1FDAF3A}"/>
          </ac:cxnSpMkLst>
        </pc:cxnChg>
        <pc:cxnChg chg="mod">
          <ac:chgData name="Dezhong Yao" userId="794760dbfb091494" providerId="LiveId" clId="{893DA8DE-B24F-4920-9170-A902B654761F}" dt="2020-08-15T00:34:49.547" v="3"/>
          <ac:cxnSpMkLst>
            <pc:docMk/>
            <pc:sldMk cId="129539477" sldId="348"/>
            <ac:cxnSpMk id="82" creationId="{07F20A3F-4FBE-43D1-9EDF-B3378D459223}"/>
          </ac:cxnSpMkLst>
        </pc:cxnChg>
        <pc:cxnChg chg="mod">
          <ac:chgData name="Dezhong Yao" userId="794760dbfb091494" providerId="LiveId" clId="{893DA8DE-B24F-4920-9170-A902B654761F}" dt="2020-08-15T00:34:49.547" v="3"/>
          <ac:cxnSpMkLst>
            <pc:docMk/>
            <pc:sldMk cId="129539477" sldId="348"/>
            <ac:cxnSpMk id="83" creationId="{F151C754-32ED-4EDE-B9ED-109E2108895E}"/>
          </ac:cxnSpMkLst>
        </pc:cxnChg>
        <pc:cxnChg chg="mod">
          <ac:chgData name="Dezhong Yao" userId="794760dbfb091494" providerId="LiveId" clId="{893DA8DE-B24F-4920-9170-A902B654761F}" dt="2020-08-15T00:34:49.547" v="3"/>
          <ac:cxnSpMkLst>
            <pc:docMk/>
            <pc:sldMk cId="129539477" sldId="348"/>
            <ac:cxnSpMk id="84" creationId="{586FE447-0C09-40BB-BD91-1E9BCCC61518}"/>
          </ac:cxnSpMkLst>
        </pc:cxnChg>
        <pc:cxnChg chg="mod">
          <ac:chgData name="Dezhong Yao" userId="794760dbfb091494" providerId="LiveId" clId="{893DA8DE-B24F-4920-9170-A902B654761F}" dt="2020-08-15T00:34:49.547" v="3"/>
          <ac:cxnSpMkLst>
            <pc:docMk/>
            <pc:sldMk cId="129539477" sldId="348"/>
            <ac:cxnSpMk id="85" creationId="{DA56B8EC-04C8-4460-8142-1CC29886EBAE}"/>
          </ac:cxnSpMkLst>
        </pc:cxnChg>
        <pc:cxnChg chg="mod">
          <ac:chgData name="Dezhong Yao" userId="794760dbfb091494" providerId="LiveId" clId="{893DA8DE-B24F-4920-9170-A902B654761F}" dt="2020-08-15T00:34:49.547" v="3"/>
          <ac:cxnSpMkLst>
            <pc:docMk/>
            <pc:sldMk cId="129539477" sldId="348"/>
            <ac:cxnSpMk id="86" creationId="{FD4DB9B9-2173-4635-96EA-36C7E71B372B}"/>
          </ac:cxnSpMkLst>
        </pc:cxnChg>
        <pc:cxnChg chg="mod">
          <ac:chgData name="Dezhong Yao" userId="794760dbfb091494" providerId="LiveId" clId="{893DA8DE-B24F-4920-9170-A902B654761F}" dt="2020-08-15T00:34:49.547" v="3"/>
          <ac:cxnSpMkLst>
            <pc:docMk/>
            <pc:sldMk cId="129539477" sldId="348"/>
            <ac:cxnSpMk id="89" creationId="{0C2AC074-32E4-4F28-9A3A-0CA7D3BAE6F4}"/>
          </ac:cxnSpMkLst>
        </pc:cxnChg>
        <pc:cxnChg chg="mod">
          <ac:chgData name="Dezhong Yao" userId="794760dbfb091494" providerId="LiveId" clId="{893DA8DE-B24F-4920-9170-A902B654761F}" dt="2020-08-15T00:34:49.547" v="3"/>
          <ac:cxnSpMkLst>
            <pc:docMk/>
            <pc:sldMk cId="129539477" sldId="348"/>
            <ac:cxnSpMk id="91" creationId="{764E030F-9B44-4F04-AB51-B943527F76A2}"/>
          </ac:cxnSpMkLst>
        </pc:cxnChg>
        <pc:cxnChg chg="mod">
          <ac:chgData name="Dezhong Yao" userId="794760dbfb091494" providerId="LiveId" clId="{893DA8DE-B24F-4920-9170-A902B654761F}" dt="2020-08-15T00:34:53.398" v="6"/>
          <ac:cxnSpMkLst>
            <pc:docMk/>
            <pc:sldMk cId="129539477" sldId="348"/>
            <ac:cxnSpMk id="119" creationId="{C2CAE6F2-6450-4960-A84C-BA70F9687B50}"/>
          </ac:cxnSpMkLst>
        </pc:cxnChg>
        <pc:cxnChg chg="mod">
          <ac:chgData name="Dezhong Yao" userId="794760dbfb091494" providerId="LiveId" clId="{893DA8DE-B24F-4920-9170-A902B654761F}" dt="2020-08-15T00:34:53.398" v="6"/>
          <ac:cxnSpMkLst>
            <pc:docMk/>
            <pc:sldMk cId="129539477" sldId="348"/>
            <ac:cxnSpMk id="120" creationId="{1597841C-F495-4CCE-A379-1E7C32A01E0B}"/>
          </ac:cxnSpMkLst>
        </pc:cxnChg>
        <pc:cxnChg chg="mod">
          <ac:chgData name="Dezhong Yao" userId="794760dbfb091494" providerId="LiveId" clId="{893DA8DE-B24F-4920-9170-A902B654761F}" dt="2020-08-15T00:34:53.398" v="6"/>
          <ac:cxnSpMkLst>
            <pc:docMk/>
            <pc:sldMk cId="129539477" sldId="348"/>
            <ac:cxnSpMk id="121" creationId="{BAD6F5AB-237C-4B67-B9CB-45139A193567}"/>
          </ac:cxnSpMkLst>
        </pc:cxnChg>
        <pc:cxnChg chg="mod">
          <ac:chgData name="Dezhong Yao" userId="794760dbfb091494" providerId="LiveId" clId="{893DA8DE-B24F-4920-9170-A902B654761F}" dt="2020-08-15T00:34:53.398" v="6"/>
          <ac:cxnSpMkLst>
            <pc:docMk/>
            <pc:sldMk cId="129539477" sldId="348"/>
            <ac:cxnSpMk id="124" creationId="{56D54E3E-1269-420E-A4B5-F342427A5D0C}"/>
          </ac:cxnSpMkLst>
        </pc:cxnChg>
        <pc:cxnChg chg="mod">
          <ac:chgData name="Dezhong Yao" userId="794760dbfb091494" providerId="LiveId" clId="{893DA8DE-B24F-4920-9170-A902B654761F}" dt="2020-08-15T00:34:53.398" v="6"/>
          <ac:cxnSpMkLst>
            <pc:docMk/>
            <pc:sldMk cId="129539477" sldId="348"/>
            <ac:cxnSpMk id="125" creationId="{0A25D913-0524-4F47-95F7-CED0B050F886}"/>
          </ac:cxnSpMkLst>
        </pc:cxnChg>
        <pc:cxnChg chg="mod">
          <ac:chgData name="Dezhong Yao" userId="794760dbfb091494" providerId="LiveId" clId="{893DA8DE-B24F-4920-9170-A902B654761F}" dt="2020-08-15T00:34:53.398" v="6"/>
          <ac:cxnSpMkLst>
            <pc:docMk/>
            <pc:sldMk cId="129539477" sldId="348"/>
            <ac:cxnSpMk id="130" creationId="{D562ADEF-3A73-473D-916B-044321520012}"/>
          </ac:cxnSpMkLst>
        </pc:cxnChg>
        <pc:cxnChg chg="mod">
          <ac:chgData name="Dezhong Yao" userId="794760dbfb091494" providerId="LiveId" clId="{893DA8DE-B24F-4920-9170-A902B654761F}" dt="2020-08-15T00:34:53.398" v="6"/>
          <ac:cxnSpMkLst>
            <pc:docMk/>
            <pc:sldMk cId="129539477" sldId="348"/>
            <ac:cxnSpMk id="131" creationId="{C274AC7E-DB5A-4EC8-91E2-8E0CC7A4184A}"/>
          </ac:cxnSpMkLst>
        </pc:cxnChg>
        <pc:cxnChg chg="mod">
          <ac:chgData name="Dezhong Yao" userId="794760dbfb091494" providerId="LiveId" clId="{893DA8DE-B24F-4920-9170-A902B654761F}" dt="2020-08-15T00:34:53.398" v="6"/>
          <ac:cxnSpMkLst>
            <pc:docMk/>
            <pc:sldMk cId="129539477" sldId="348"/>
            <ac:cxnSpMk id="132" creationId="{5A786A46-C596-4058-ADC0-566662A7158B}"/>
          </ac:cxnSpMkLst>
        </pc:cxnChg>
        <pc:cxnChg chg="mod">
          <ac:chgData name="Dezhong Yao" userId="794760dbfb091494" providerId="LiveId" clId="{893DA8DE-B24F-4920-9170-A902B654761F}" dt="2020-08-15T00:34:53.398" v="6"/>
          <ac:cxnSpMkLst>
            <pc:docMk/>
            <pc:sldMk cId="129539477" sldId="348"/>
            <ac:cxnSpMk id="133" creationId="{99955552-48D9-4A30-A819-567C9BD4A8EB}"/>
          </ac:cxnSpMkLst>
        </pc:cxnChg>
        <pc:cxnChg chg="mod">
          <ac:chgData name="Dezhong Yao" userId="794760dbfb091494" providerId="LiveId" clId="{893DA8DE-B24F-4920-9170-A902B654761F}" dt="2020-08-15T00:34:53.398" v="6"/>
          <ac:cxnSpMkLst>
            <pc:docMk/>
            <pc:sldMk cId="129539477" sldId="348"/>
            <ac:cxnSpMk id="134" creationId="{435110D0-92D3-47AD-94F5-8533BACBC29C}"/>
          </ac:cxnSpMkLst>
        </pc:cxnChg>
        <pc:cxnChg chg="mod">
          <ac:chgData name="Dezhong Yao" userId="794760dbfb091494" providerId="LiveId" clId="{893DA8DE-B24F-4920-9170-A902B654761F}" dt="2020-08-15T00:34:53.398" v="6"/>
          <ac:cxnSpMkLst>
            <pc:docMk/>
            <pc:sldMk cId="129539477" sldId="348"/>
            <ac:cxnSpMk id="135" creationId="{155EA4A5-A53E-462A-848C-12DE11061B5E}"/>
          </ac:cxnSpMkLst>
        </pc:cxnChg>
        <pc:cxnChg chg="mod">
          <ac:chgData name="Dezhong Yao" userId="794760dbfb091494" providerId="LiveId" clId="{893DA8DE-B24F-4920-9170-A902B654761F}" dt="2020-08-15T00:34:53.398" v="6"/>
          <ac:cxnSpMkLst>
            <pc:docMk/>
            <pc:sldMk cId="129539477" sldId="348"/>
            <ac:cxnSpMk id="136" creationId="{0F92B0E7-F1A0-4C57-9BC1-4C7DC53BEAD1}"/>
          </ac:cxnSpMkLst>
        </pc:cxnChg>
        <pc:cxnChg chg="mod">
          <ac:chgData name="Dezhong Yao" userId="794760dbfb091494" providerId="LiveId" clId="{893DA8DE-B24F-4920-9170-A902B654761F}" dt="2020-08-15T00:34:53.398" v="6"/>
          <ac:cxnSpMkLst>
            <pc:docMk/>
            <pc:sldMk cId="129539477" sldId="348"/>
            <ac:cxnSpMk id="137" creationId="{E8CEEBBC-AE23-49D8-85E9-EF919423679D}"/>
          </ac:cxnSpMkLst>
        </pc:cxnChg>
        <pc:cxnChg chg="mod">
          <ac:chgData name="Dezhong Yao" userId="794760dbfb091494" providerId="LiveId" clId="{893DA8DE-B24F-4920-9170-A902B654761F}" dt="2020-08-15T00:34:53.398" v="6"/>
          <ac:cxnSpMkLst>
            <pc:docMk/>
            <pc:sldMk cId="129539477" sldId="348"/>
            <ac:cxnSpMk id="138" creationId="{D48B0109-8F0A-4AA8-B41A-207F06D9AA45}"/>
          </ac:cxnSpMkLst>
        </pc:cxnChg>
        <pc:cxnChg chg="mod">
          <ac:chgData name="Dezhong Yao" userId="794760dbfb091494" providerId="LiveId" clId="{893DA8DE-B24F-4920-9170-A902B654761F}" dt="2020-08-15T00:34:53.398" v="6"/>
          <ac:cxnSpMkLst>
            <pc:docMk/>
            <pc:sldMk cId="129539477" sldId="348"/>
            <ac:cxnSpMk id="139" creationId="{85E36A8D-BD25-4637-A98E-42B3E29BD63C}"/>
          </ac:cxnSpMkLst>
        </pc:cxnChg>
        <pc:cxnChg chg="mod">
          <ac:chgData name="Dezhong Yao" userId="794760dbfb091494" providerId="LiveId" clId="{893DA8DE-B24F-4920-9170-A902B654761F}" dt="2020-08-15T00:34:53.398" v="6"/>
          <ac:cxnSpMkLst>
            <pc:docMk/>
            <pc:sldMk cId="129539477" sldId="348"/>
            <ac:cxnSpMk id="140" creationId="{0BC80D25-C600-4482-88A7-A95D0A1245B1}"/>
          </ac:cxnSpMkLst>
        </pc:cxnChg>
        <pc:cxnChg chg="mod">
          <ac:chgData name="Dezhong Yao" userId="794760dbfb091494" providerId="LiveId" clId="{893DA8DE-B24F-4920-9170-A902B654761F}" dt="2020-08-15T00:34:53.398" v="6"/>
          <ac:cxnSpMkLst>
            <pc:docMk/>
            <pc:sldMk cId="129539477" sldId="348"/>
            <ac:cxnSpMk id="141" creationId="{4B70AE4A-173E-467B-AD32-190155BB32C8}"/>
          </ac:cxnSpMkLst>
        </pc:cxnChg>
        <pc:cxnChg chg="mod">
          <ac:chgData name="Dezhong Yao" userId="794760dbfb091494" providerId="LiveId" clId="{893DA8DE-B24F-4920-9170-A902B654761F}" dt="2020-08-15T00:34:53.398" v="6"/>
          <ac:cxnSpMkLst>
            <pc:docMk/>
            <pc:sldMk cId="129539477" sldId="348"/>
            <ac:cxnSpMk id="142" creationId="{AB8093C5-831D-498F-9FCF-EFE34791C84A}"/>
          </ac:cxnSpMkLst>
        </pc:cxnChg>
        <pc:cxnChg chg="mod">
          <ac:chgData name="Dezhong Yao" userId="794760dbfb091494" providerId="LiveId" clId="{893DA8DE-B24F-4920-9170-A902B654761F}" dt="2020-08-15T00:34:53.398" v="6"/>
          <ac:cxnSpMkLst>
            <pc:docMk/>
            <pc:sldMk cId="129539477" sldId="348"/>
            <ac:cxnSpMk id="143" creationId="{20E6674B-C487-44AE-8DF9-92C27AC916C3}"/>
          </ac:cxnSpMkLst>
        </pc:cxnChg>
        <pc:cxnChg chg="mod">
          <ac:chgData name="Dezhong Yao" userId="794760dbfb091494" providerId="LiveId" clId="{893DA8DE-B24F-4920-9170-A902B654761F}" dt="2020-08-15T00:34:53.398" v="6"/>
          <ac:cxnSpMkLst>
            <pc:docMk/>
            <pc:sldMk cId="129539477" sldId="348"/>
            <ac:cxnSpMk id="144" creationId="{D960D39A-345D-4217-9859-EB0E2D5A7B70}"/>
          </ac:cxnSpMkLst>
        </pc:cxnChg>
        <pc:cxnChg chg="mod">
          <ac:chgData name="Dezhong Yao" userId="794760dbfb091494" providerId="LiveId" clId="{893DA8DE-B24F-4920-9170-A902B654761F}" dt="2020-08-15T00:34:53.398" v="6"/>
          <ac:cxnSpMkLst>
            <pc:docMk/>
            <pc:sldMk cId="129539477" sldId="348"/>
            <ac:cxnSpMk id="147" creationId="{10FE5C48-5205-4690-8B11-4CFBF07EE594}"/>
          </ac:cxnSpMkLst>
        </pc:cxnChg>
        <pc:cxnChg chg="mod">
          <ac:chgData name="Dezhong Yao" userId="794760dbfb091494" providerId="LiveId" clId="{893DA8DE-B24F-4920-9170-A902B654761F}" dt="2020-08-15T00:34:53.398" v="6"/>
          <ac:cxnSpMkLst>
            <pc:docMk/>
            <pc:sldMk cId="129539477" sldId="348"/>
            <ac:cxnSpMk id="149" creationId="{CB0537B9-2A52-4390-B36B-4338CD60BAB0}"/>
          </ac:cxnSpMkLst>
        </pc:cxnChg>
      </pc:sldChg>
      <pc:sldChg chg="addSp delSp modSp mod">
        <pc:chgData name="Dezhong Yao" userId="794760dbfb091494" providerId="LiveId" clId="{893DA8DE-B24F-4920-9170-A902B654761F}" dt="2020-08-15T00:35:44.437" v="11"/>
        <pc:sldMkLst>
          <pc:docMk/>
          <pc:sldMk cId="646198917" sldId="353"/>
        </pc:sldMkLst>
        <pc:spChg chg="del">
          <ac:chgData name="Dezhong Yao" userId="794760dbfb091494" providerId="LiveId" clId="{893DA8DE-B24F-4920-9170-A902B654761F}" dt="2020-08-15T00:35:44.088" v="10" actId="478"/>
          <ac:spMkLst>
            <pc:docMk/>
            <pc:sldMk cId="646198917" sldId="353"/>
            <ac:spMk id="6" creationId="{BA141205-186B-4555-A624-CCECF784B624}"/>
          </ac:spMkLst>
        </pc:spChg>
        <pc:spChg chg="mod">
          <ac:chgData name="Dezhong Yao" userId="794760dbfb091494" providerId="LiveId" clId="{893DA8DE-B24F-4920-9170-A902B654761F}" dt="2020-08-15T00:35:44.437" v="11"/>
          <ac:spMkLst>
            <pc:docMk/>
            <pc:sldMk cId="646198917" sldId="353"/>
            <ac:spMk id="13" creationId="{E987F914-B04E-4AF2-96D1-E9A90FAC0F7C}"/>
          </ac:spMkLst>
        </pc:spChg>
        <pc:spChg chg="mod">
          <ac:chgData name="Dezhong Yao" userId="794760dbfb091494" providerId="LiveId" clId="{893DA8DE-B24F-4920-9170-A902B654761F}" dt="2020-08-15T00:35:44.437" v="11"/>
          <ac:spMkLst>
            <pc:docMk/>
            <pc:sldMk cId="646198917" sldId="353"/>
            <ac:spMk id="14" creationId="{DD304ED7-9C7E-4613-9922-DDE996574E96}"/>
          </ac:spMkLst>
        </pc:spChg>
        <pc:spChg chg="mod">
          <ac:chgData name="Dezhong Yao" userId="794760dbfb091494" providerId="LiveId" clId="{893DA8DE-B24F-4920-9170-A902B654761F}" dt="2020-08-15T00:35:44.437" v="11"/>
          <ac:spMkLst>
            <pc:docMk/>
            <pc:sldMk cId="646198917" sldId="353"/>
            <ac:spMk id="15" creationId="{7FE1EC7A-4653-4FD7-B3B6-BA78DC5DFB71}"/>
          </ac:spMkLst>
        </pc:spChg>
        <pc:spChg chg="mod">
          <ac:chgData name="Dezhong Yao" userId="794760dbfb091494" providerId="LiveId" clId="{893DA8DE-B24F-4920-9170-A902B654761F}" dt="2020-08-15T00:35:44.437" v="11"/>
          <ac:spMkLst>
            <pc:docMk/>
            <pc:sldMk cId="646198917" sldId="353"/>
            <ac:spMk id="28" creationId="{D97896DA-8EE6-4C6E-8BB3-944B1AE4D671}"/>
          </ac:spMkLst>
        </pc:spChg>
        <pc:spChg chg="mod">
          <ac:chgData name="Dezhong Yao" userId="794760dbfb091494" providerId="LiveId" clId="{893DA8DE-B24F-4920-9170-A902B654761F}" dt="2020-08-15T00:35:44.437" v="11"/>
          <ac:spMkLst>
            <pc:docMk/>
            <pc:sldMk cId="646198917" sldId="353"/>
            <ac:spMk id="29" creationId="{B19FD600-1261-4E52-8CCD-1703CA05E843}"/>
          </ac:spMkLst>
        </pc:spChg>
        <pc:spChg chg="mod">
          <ac:chgData name="Dezhong Yao" userId="794760dbfb091494" providerId="LiveId" clId="{893DA8DE-B24F-4920-9170-A902B654761F}" dt="2020-08-15T00:35:44.437" v="11"/>
          <ac:spMkLst>
            <pc:docMk/>
            <pc:sldMk cId="646198917" sldId="353"/>
            <ac:spMk id="30" creationId="{E93D678E-A50C-48CB-8C66-5E85CB07D509}"/>
          </ac:spMkLst>
        </pc:spChg>
        <pc:spChg chg="mod">
          <ac:chgData name="Dezhong Yao" userId="794760dbfb091494" providerId="LiveId" clId="{893DA8DE-B24F-4920-9170-A902B654761F}" dt="2020-08-15T00:35:44.437" v="11"/>
          <ac:spMkLst>
            <pc:docMk/>
            <pc:sldMk cId="646198917" sldId="353"/>
            <ac:spMk id="31" creationId="{927EFF24-E56C-4550-A205-8E26C4FAFFF1}"/>
          </ac:spMkLst>
        </pc:spChg>
        <pc:spChg chg="mod">
          <ac:chgData name="Dezhong Yao" userId="794760dbfb091494" providerId="LiveId" clId="{893DA8DE-B24F-4920-9170-A902B654761F}" dt="2020-08-15T00:35:44.437" v="11"/>
          <ac:spMkLst>
            <pc:docMk/>
            <pc:sldMk cId="646198917" sldId="353"/>
            <ac:spMk id="32" creationId="{0A458298-14EE-4D56-A79F-73FC1A7820F6}"/>
          </ac:spMkLst>
        </pc:spChg>
        <pc:spChg chg="mod">
          <ac:chgData name="Dezhong Yao" userId="794760dbfb091494" providerId="LiveId" clId="{893DA8DE-B24F-4920-9170-A902B654761F}" dt="2020-08-15T00:35:44.437" v="11"/>
          <ac:spMkLst>
            <pc:docMk/>
            <pc:sldMk cId="646198917" sldId="353"/>
            <ac:spMk id="33" creationId="{3D822A92-9A9E-4EB2-B967-5A35C527B1C2}"/>
          </ac:spMkLst>
        </pc:spChg>
        <pc:spChg chg="add mod">
          <ac:chgData name="Dezhong Yao" userId="794760dbfb091494" providerId="LiveId" clId="{893DA8DE-B24F-4920-9170-A902B654761F}" dt="2020-08-15T00:35:44.437" v="11"/>
          <ac:spMkLst>
            <pc:docMk/>
            <pc:sldMk cId="646198917" sldId="353"/>
            <ac:spMk id="34" creationId="{C20FE942-2E14-4C75-B60A-68C8B109036E}"/>
          </ac:spMkLst>
        </pc:spChg>
        <pc:spChg chg="add mod">
          <ac:chgData name="Dezhong Yao" userId="794760dbfb091494" providerId="LiveId" clId="{893DA8DE-B24F-4920-9170-A902B654761F}" dt="2020-08-15T00:35:44.437" v="11"/>
          <ac:spMkLst>
            <pc:docMk/>
            <pc:sldMk cId="646198917" sldId="353"/>
            <ac:spMk id="35" creationId="{D3B2E264-F8C4-4416-AF07-5EBB550CA87D}"/>
          </ac:spMkLst>
        </pc:spChg>
        <pc:grpChg chg="add mod">
          <ac:chgData name="Dezhong Yao" userId="794760dbfb091494" providerId="LiveId" clId="{893DA8DE-B24F-4920-9170-A902B654761F}" dt="2020-08-15T00:35:44.437" v="11"/>
          <ac:grpSpMkLst>
            <pc:docMk/>
            <pc:sldMk cId="646198917" sldId="353"/>
            <ac:grpSpMk id="7" creationId="{EE54B343-BB8C-4D37-99BC-30D4A6F67495}"/>
          </ac:grpSpMkLst>
        </pc:grpChg>
        <pc:picChg chg="del">
          <ac:chgData name="Dezhong Yao" userId="794760dbfb091494" providerId="LiveId" clId="{893DA8DE-B24F-4920-9170-A902B654761F}" dt="2020-08-15T00:35:44.088" v="10" actId="478"/>
          <ac:picMkLst>
            <pc:docMk/>
            <pc:sldMk cId="646198917" sldId="353"/>
            <ac:picMk id="5" creationId="{F27320B9-848B-4714-9AE8-78F9C61FB62C}"/>
          </ac:picMkLst>
        </pc:picChg>
        <pc:picChg chg="mod">
          <ac:chgData name="Dezhong Yao" userId="794760dbfb091494" providerId="LiveId" clId="{893DA8DE-B24F-4920-9170-A902B654761F}" dt="2020-08-15T00:35:44.437" v="11"/>
          <ac:picMkLst>
            <pc:docMk/>
            <pc:sldMk cId="646198917" sldId="353"/>
            <ac:picMk id="8" creationId="{7EDC3E91-CB47-4F60-BD89-0F90305D99E9}"/>
          </ac:picMkLst>
        </pc:picChg>
        <pc:picChg chg="mod">
          <ac:chgData name="Dezhong Yao" userId="794760dbfb091494" providerId="LiveId" clId="{893DA8DE-B24F-4920-9170-A902B654761F}" dt="2020-08-15T00:35:44.437" v="11"/>
          <ac:picMkLst>
            <pc:docMk/>
            <pc:sldMk cId="646198917" sldId="353"/>
            <ac:picMk id="9" creationId="{BD130762-5B49-408E-BEB2-78D004FB9F36}"/>
          </ac:picMkLst>
        </pc:picChg>
        <pc:picChg chg="mod">
          <ac:chgData name="Dezhong Yao" userId="794760dbfb091494" providerId="LiveId" clId="{893DA8DE-B24F-4920-9170-A902B654761F}" dt="2020-08-15T00:35:44.437" v="11"/>
          <ac:picMkLst>
            <pc:docMk/>
            <pc:sldMk cId="646198917" sldId="353"/>
            <ac:picMk id="10" creationId="{C3622ADF-42B0-4941-9EE2-E9AC7B07AAC3}"/>
          </ac:picMkLst>
        </pc:picChg>
        <pc:picChg chg="mod">
          <ac:chgData name="Dezhong Yao" userId="794760dbfb091494" providerId="LiveId" clId="{893DA8DE-B24F-4920-9170-A902B654761F}" dt="2020-08-15T00:35:44.437" v="11"/>
          <ac:picMkLst>
            <pc:docMk/>
            <pc:sldMk cId="646198917" sldId="353"/>
            <ac:picMk id="16" creationId="{D045EA22-B47C-4056-A352-CDD0C86339A5}"/>
          </ac:picMkLst>
        </pc:picChg>
        <pc:picChg chg="mod">
          <ac:chgData name="Dezhong Yao" userId="794760dbfb091494" providerId="LiveId" clId="{893DA8DE-B24F-4920-9170-A902B654761F}" dt="2020-08-15T00:35:44.437" v="11"/>
          <ac:picMkLst>
            <pc:docMk/>
            <pc:sldMk cId="646198917" sldId="353"/>
            <ac:picMk id="17" creationId="{F058A0A8-146A-4311-BB45-2A5C7D62303D}"/>
          </ac:picMkLst>
        </pc:picChg>
        <pc:picChg chg="mod">
          <ac:chgData name="Dezhong Yao" userId="794760dbfb091494" providerId="LiveId" clId="{893DA8DE-B24F-4920-9170-A902B654761F}" dt="2020-08-15T00:35:44.437" v="11"/>
          <ac:picMkLst>
            <pc:docMk/>
            <pc:sldMk cId="646198917" sldId="353"/>
            <ac:picMk id="18" creationId="{39A3D6CF-7187-4831-9667-9CA3FD424B43}"/>
          </ac:picMkLst>
        </pc:picChg>
        <pc:picChg chg="mod">
          <ac:chgData name="Dezhong Yao" userId="794760dbfb091494" providerId="LiveId" clId="{893DA8DE-B24F-4920-9170-A902B654761F}" dt="2020-08-15T00:35:44.437" v="11"/>
          <ac:picMkLst>
            <pc:docMk/>
            <pc:sldMk cId="646198917" sldId="353"/>
            <ac:picMk id="19" creationId="{72181D62-0D08-4F42-A1D3-5589890F3C8F}"/>
          </ac:picMkLst>
        </pc:picChg>
        <pc:picChg chg="mod">
          <ac:chgData name="Dezhong Yao" userId="794760dbfb091494" providerId="LiveId" clId="{893DA8DE-B24F-4920-9170-A902B654761F}" dt="2020-08-15T00:35:44.437" v="11"/>
          <ac:picMkLst>
            <pc:docMk/>
            <pc:sldMk cId="646198917" sldId="353"/>
            <ac:picMk id="20" creationId="{A783B232-9A23-4B9A-BD60-2D88D7ED29E2}"/>
          </ac:picMkLst>
        </pc:picChg>
        <pc:picChg chg="mod">
          <ac:chgData name="Dezhong Yao" userId="794760dbfb091494" providerId="LiveId" clId="{893DA8DE-B24F-4920-9170-A902B654761F}" dt="2020-08-15T00:35:44.437" v="11"/>
          <ac:picMkLst>
            <pc:docMk/>
            <pc:sldMk cId="646198917" sldId="353"/>
            <ac:picMk id="21" creationId="{17F5C798-CF43-47B1-A49E-277CE095CD72}"/>
          </ac:picMkLst>
        </pc:picChg>
        <pc:cxnChg chg="mod">
          <ac:chgData name="Dezhong Yao" userId="794760dbfb091494" providerId="LiveId" clId="{893DA8DE-B24F-4920-9170-A902B654761F}" dt="2020-08-15T00:35:44.437" v="11"/>
          <ac:cxnSpMkLst>
            <pc:docMk/>
            <pc:sldMk cId="646198917" sldId="353"/>
            <ac:cxnSpMk id="11" creationId="{1303B04E-B572-407D-A412-39E9ED1ADB0F}"/>
          </ac:cxnSpMkLst>
        </pc:cxnChg>
        <pc:cxnChg chg="mod">
          <ac:chgData name="Dezhong Yao" userId="794760dbfb091494" providerId="LiveId" clId="{893DA8DE-B24F-4920-9170-A902B654761F}" dt="2020-08-15T00:35:44.437" v="11"/>
          <ac:cxnSpMkLst>
            <pc:docMk/>
            <pc:sldMk cId="646198917" sldId="353"/>
            <ac:cxnSpMk id="12" creationId="{0C72AD4F-731C-4D21-A15C-CB56EDEB1192}"/>
          </ac:cxnSpMkLst>
        </pc:cxnChg>
        <pc:cxnChg chg="mod">
          <ac:chgData name="Dezhong Yao" userId="794760dbfb091494" providerId="LiveId" clId="{893DA8DE-B24F-4920-9170-A902B654761F}" dt="2020-08-15T00:35:44.437" v="11"/>
          <ac:cxnSpMkLst>
            <pc:docMk/>
            <pc:sldMk cId="646198917" sldId="353"/>
            <ac:cxnSpMk id="22" creationId="{F107B872-2296-432E-BE96-2450596F3FCE}"/>
          </ac:cxnSpMkLst>
        </pc:cxnChg>
        <pc:cxnChg chg="mod">
          <ac:chgData name="Dezhong Yao" userId="794760dbfb091494" providerId="LiveId" clId="{893DA8DE-B24F-4920-9170-A902B654761F}" dt="2020-08-15T00:35:44.437" v="11"/>
          <ac:cxnSpMkLst>
            <pc:docMk/>
            <pc:sldMk cId="646198917" sldId="353"/>
            <ac:cxnSpMk id="23" creationId="{ECB458A4-388D-451E-B8B8-C2B76D4A74E5}"/>
          </ac:cxnSpMkLst>
        </pc:cxnChg>
        <pc:cxnChg chg="mod">
          <ac:chgData name="Dezhong Yao" userId="794760dbfb091494" providerId="LiveId" clId="{893DA8DE-B24F-4920-9170-A902B654761F}" dt="2020-08-15T00:35:44.437" v="11"/>
          <ac:cxnSpMkLst>
            <pc:docMk/>
            <pc:sldMk cId="646198917" sldId="353"/>
            <ac:cxnSpMk id="24" creationId="{73739406-2156-4DF0-AC9E-6102F86373D4}"/>
          </ac:cxnSpMkLst>
        </pc:cxnChg>
        <pc:cxnChg chg="mod">
          <ac:chgData name="Dezhong Yao" userId="794760dbfb091494" providerId="LiveId" clId="{893DA8DE-B24F-4920-9170-A902B654761F}" dt="2020-08-15T00:35:44.437" v="11"/>
          <ac:cxnSpMkLst>
            <pc:docMk/>
            <pc:sldMk cId="646198917" sldId="353"/>
            <ac:cxnSpMk id="25" creationId="{51123805-C2B8-4A0A-820B-AA3298DC4CF2}"/>
          </ac:cxnSpMkLst>
        </pc:cxnChg>
        <pc:cxnChg chg="mod">
          <ac:chgData name="Dezhong Yao" userId="794760dbfb091494" providerId="LiveId" clId="{893DA8DE-B24F-4920-9170-A902B654761F}" dt="2020-08-15T00:35:44.437" v="11"/>
          <ac:cxnSpMkLst>
            <pc:docMk/>
            <pc:sldMk cId="646198917" sldId="353"/>
            <ac:cxnSpMk id="26" creationId="{D64651C3-75CD-445B-B66E-31679916ABF8}"/>
          </ac:cxnSpMkLst>
        </pc:cxnChg>
        <pc:cxnChg chg="mod">
          <ac:chgData name="Dezhong Yao" userId="794760dbfb091494" providerId="LiveId" clId="{893DA8DE-B24F-4920-9170-A902B654761F}" dt="2020-08-15T00:35:44.437" v="11"/>
          <ac:cxnSpMkLst>
            <pc:docMk/>
            <pc:sldMk cId="646198917" sldId="353"/>
            <ac:cxnSpMk id="27" creationId="{69A93E3E-A69A-481F-90F4-762CE0ACC9CD}"/>
          </ac:cxnSpMkLst>
        </pc:cxnChg>
      </pc:sldChg>
      <pc:sldChg chg="addSp delSp modSp mod">
        <pc:chgData name="Dezhong Yao" userId="794760dbfb091494" providerId="LiveId" clId="{893DA8DE-B24F-4920-9170-A902B654761F}" dt="2020-08-15T00:36:05.427" v="16" actId="1035"/>
        <pc:sldMkLst>
          <pc:docMk/>
          <pc:sldMk cId="1013922132" sldId="354"/>
        </pc:sldMkLst>
        <pc:spChg chg="del">
          <ac:chgData name="Dezhong Yao" userId="794760dbfb091494" providerId="LiveId" clId="{893DA8DE-B24F-4920-9170-A902B654761F}" dt="2020-08-15T00:36:02.839" v="12" actId="478"/>
          <ac:spMkLst>
            <pc:docMk/>
            <pc:sldMk cId="1013922132" sldId="354"/>
            <ac:spMk id="4" creationId="{26EB141F-FDD2-4685-92DF-2F474C90F25B}"/>
          </ac:spMkLst>
        </pc:spChg>
        <pc:spChg chg="mod">
          <ac:chgData name="Dezhong Yao" userId="794760dbfb091494" providerId="LiveId" clId="{893DA8DE-B24F-4920-9170-A902B654761F}" dt="2020-08-15T00:36:03.205" v="13"/>
          <ac:spMkLst>
            <pc:docMk/>
            <pc:sldMk cId="1013922132" sldId="354"/>
            <ac:spMk id="14" creationId="{25E4259A-F744-42EB-BCB8-D7F6F88D2930}"/>
          </ac:spMkLst>
        </pc:spChg>
        <pc:spChg chg="mod">
          <ac:chgData name="Dezhong Yao" userId="794760dbfb091494" providerId="LiveId" clId="{893DA8DE-B24F-4920-9170-A902B654761F}" dt="2020-08-15T00:36:03.205" v="13"/>
          <ac:spMkLst>
            <pc:docMk/>
            <pc:sldMk cId="1013922132" sldId="354"/>
            <ac:spMk id="15" creationId="{9B9D36CB-941A-4EDF-95EE-53579DADC508}"/>
          </ac:spMkLst>
        </pc:spChg>
        <pc:spChg chg="mod">
          <ac:chgData name="Dezhong Yao" userId="794760dbfb091494" providerId="LiveId" clId="{893DA8DE-B24F-4920-9170-A902B654761F}" dt="2020-08-15T00:36:03.205" v="13"/>
          <ac:spMkLst>
            <pc:docMk/>
            <pc:sldMk cId="1013922132" sldId="354"/>
            <ac:spMk id="16" creationId="{2091AB22-0825-4497-A0FA-5C25788C1F5D}"/>
          </ac:spMkLst>
        </pc:spChg>
        <pc:spChg chg="mod">
          <ac:chgData name="Dezhong Yao" userId="794760dbfb091494" providerId="LiveId" clId="{893DA8DE-B24F-4920-9170-A902B654761F}" dt="2020-08-15T00:36:03.205" v="13"/>
          <ac:spMkLst>
            <pc:docMk/>
            <pc:sldMk cId="1013922132" sldId="354"/>
            <ac:spMk id="17" creationId="{6A461770-31D7-4A01-9EC7-08AB6FBA05DF}"/>
          </ac:spMkLst>
        </pc:spChg>
        <pc:spChg chg="mod">
          <ac:chgData name="Dezhong Yao" userId="794760dbfb091494" providerId="LiveId" clId="{893DA8DE-B24F-4920-9170-A902B654761F}" dt="2020-08-15T00:36:03.205" v="13"/>
          <ac:spMkLst>
            <pc:docMk/>
            <pc:sldMk cId="1013922132" sldId="354"/>
            <ac:spMk id="18" creationId="{3104D99D-F7DB-4912-B6A4-4D8C408D9AA3}"/>
          </ac:spMkLst>
        </pc:spChg>
        <pc:spChg chg="mod">
          <ac:chgData name="Dezhong Yao" userId="794760dbfb091494" providerId="LiveId" clId="{893DA8DE-B24F-4920-9170-A902B654761F}" dt="2020-08-15T00:36:03.205" v="13"/>
          <ac:spMkLst>
            <pc:docMk/>
            <pc:sldMk cId="1013922132" sldId="354"/>
            <ac:spMk id="19" creationId="{E77BB136-1A66-43F6-A0A3-2AF6909C9BFC}"/>
          </ac:spMkLst>
        </pc:spChg>
        <pc:spChg chg="add mod">
          <ac:chgData name="Dezhong Yao" userId="794760dbfb091494" providerId="LiveId" clId="{893DA8DE-B24F-4920-9170-A902B654761F}" dt="2020-08-15T00:36:05.427" v="16" actId="1035"/>
          <ac:spMkLst>
            <pc:docMk/>
            <pc:sldMk cId="1013922132" sldId="354"/>
            <ac:spMk id="35" creationId="{47758B3B-E76E-43A1-824A-343836F28074}"/>
          </ac:spMkLst>
        </pc:spChg>
        <pc:spChg chg="add mod">
          <ac:chgData name="Dezhong Yao" userId="794760dbfb091494" providerId="LiveId" clId="{893DA8DE-B24F-4920-9170-A902B654761F}" dt="2020-08-15T00:36:05.427" v="16" actId="1035"/>
          <ac:spMkLst>
            <pc:docMk/>
            <pc:sldMk cId="1013922132" sldId="354"/>
            <ac:spMk id="36" creationId="{989B4E03-8BA0-4E78-A04E-7192DD304F61}"/>
          </ac:spMkLst>
        </pc:spChg>
        <pc:grpChg chg="add mod">
          <ac:chgData name="Dezhong Yao" userId="794760dbfb091494" providerId="LiveId" clId="{893DA8DE-B24F-4920-9170-A902B654761F}" dt="2020-08-15T00:36:05.427" v="16" actId="1035"/>
          <ac:grpSpMkLst>
            <pc:docMk/>
            <pc:sldMk cId="1013922132" sldId="354"/>
            <ac:grpSpMk id="7" creationId="{8B7B2023-1082-4983-ABAC-2CE528D511E1}"/>
          </ac:grpSpMkLst>
        </pc:grpChg>
        <pc:picChg chg="del">
          <ac:chgData name="Dezhong Yao" userId="794760dbfb091494" providerId="LiveId" clId="{893DA8DE-B24F-4920-9170-A902B654761F}" dt="2020-08-15T00:36:02.839" v="12" actId="478"/>
          <ac:picMkLst>
            <pc:docMk/>
            <pc:sldMk cId="1013922132" sldId="354"/>
            <ac:picMk id="6" creationId="{6B46768A-9E44-4B88-A3FA-736281C16275}"/>
          </ac:picMkLst>
        </pc:picChg>
        <pc:picChg chg="mod">
          <ac:chgData name="Dezhong Yao" userId="794760dbfb091494" providerId="LiveId" clId="{893DA8DE-B24F-4920-9170-A902B654761F}" dt="2020-08-15T00:36:03.205" v="13"/>
          <ac:picMkLst>
            <pc:docMk/>
            <pc:sldMk cId="1013922132" sldId="354"/>
            <ac:picMk id="8" creationId="{70A51435-9A7E-4FA9-8B3C-863CA41EB922}"/>
          </ac:picMkLst>
        </pc:picChg>
        <pc:picChg chg="mod">
          <ac:chgData name="Dezhong Yao" userId="794760dbfb091494" providerId="LiveId" clId="{893DA8DE-B24F-4920-9170-A902B654761F}" dt="2020-08-15T00:36:03.205" v="13"/>
          <ac:picMkLst>
            <pc:docMk/>
            <pc:sldMk cId="1013922132" sldId="354"/>
            <ac:picMk id="9" creationId="{9F19514F-67A9-41EC-89A3-E339E43703D0}"/>
          </ac:picMkLst>
        </pc:picChg>
        <pc:picChg chg="mod">
          <ac:chgData name="Dezhong Yao" userId="794760dbfb091494" providerId="LiveId" clId="{893DA8DE-B24F-4920-9170-A902B654761F}" dt="2020-08-15T00:36:03.205" v="13"/>
          <ac:picMkLst>
            <pc:docMk/>
            <pc:sldMk cId="1013922132" sldId="354"/>
            <ac:picMk id="10" creationId="{590C11DC-68CE-4B63-9719-BA799508AD39}"/>
          </ac:picMkLst>
        </pc:picChg>
        <pc:picChg chg="mod">
          <ac:chgData name="Dezhong Yao" userId="794760dbfb091494" providerId="LiveId" clId="{893DA8DE-B24F-4920-9170-A902B654761F}" dt="2020-08-15T00:36:03.205" v="13"/>
          <ac:picMkLst>
            <pc:docMk/>
            <pc:sldMk cId="1013922132" sldId="354"/>
            <ac:picMk id="11" creationId="{6FFD8723-1BF0-46C1-81B6-53802BD48FD2}"/>
          </ac:picMkLst>
        </pc:picChg>
        <pc:picChg chg="mod">
          <ac:chgData name="Dezhong Yao" userId="794760dbfb091494" providerId="LiveId" clId="{893DA8DE-B24F-4920-9170-A902B654761F}" dt="2020-08-15T00:36:03.205" v="13"/>
          <ac:picMkLst>
            <pc:docMk/>
            <pc:sldMk cId="1013922132" sldId="354"/>
            <ac:picMk id="12" creationId="{7834A544-E2D0-4FDF-A92C-EC633D299A6E}"/>
          </ac:picMkLst>
        </pc:picChg>
        <pc:picChg chg="mod">
          <ac:chgData name="Dezhong Yao" userId="794760dbfb091494" providerId="LiveId" clId="{893DA8DE-B24F-4920-9170-A902B654761F}" dt="2020-08-15T00:36:03.205" v="13"/>
          <ac:picMkLst>
            <pc:docMk/>
            <pc:sldMk cId="1013922132" sldId="354"/>
            <ac:picMk id="13" creationId="{2625A7B8-8576-4DB4-91FD-52F9D1EA6A20}"/>
          </ac:picMkLst>
        </pc:picChg>
        <pc:cxnChg chg="mod">
          <ac:chgData name="Dezhong Yao" userId="794760dbfb091494" providerId="LiveId" clId="{893DA8DE-B24F-4920-9170-A902B654761F}" dt="2020-08-15T00:36:03.205" v="13"/>
          <ac:cxnSpMkLst>
            <pc:docMk/>
            <pc:sldMk cId="1013922132" sldId="354"/>
            <ac:cxnSpMk id="20" creationId="{45DABC86-DDBD-44AD-94C3-159561ED602B}"/>
          </ac:cxnSpMkLst>
        </pc:cxnChg>
        <pc:cxnChg chg="mod">
          <ac:chgData name="Dezhong Yao" userId="794760dbfb091494" providerId="LiveId" clId="{893DA8DE-B24F-4920-9170-A902B654761F}" dt="2020-08-15T00:36:03.205" v="13"/>
          <ac:cxnSpMkLst>
            <pc:docMk/>
            <pc:sldMk cId="1013922132" sldId="354"/>
            <ac:cxnSpMk id="21" creationId="{5196C207-9256-41DA-B939-16E80D8D6FE2}"/>
          </ac:cxnSpMkLst>
        </pc:cxnChg>
        <pc:cxnChg chg="mod">
          <ac:chgData name="Dezhong Yao" userId="794760dbfb091494" providerId="LiveId" clId="{893DA8DE-B24F-4920-9170-A902B654761F}" dt="2020-08-15T00:36:03.205" v="13"/>
          <ac:cxnSpMkLst>
            <pc:docMk/>
            <pc:sldMk cId="1013922132" sldId="354"/>
            <ac:cxnSpMk id="22" creationId="{CD69DF8E-A54C-40EA-8FEF-056B7EB4CEB4}"/>
          </ac:cxnSpMkLst>
        </pc:cxnChg>
        <pc:cxnChg chg="mod">
          <ac:chgData name="Dezhong Yao" userId="794760dbfb091494" providerId="LiveId" clId="{893DA8DE-B24F-4920-9170-A902B654761F}" dt="2020-08-15T00:36:03.205" v="13"/>
          <ac:cxnSpMkLst>
            <pc:docMk/>
            <pc:sldMk cId="1013922132" sldId="354"/>
            <ac:cxnSpMk id="23" creationId="{AEAD72FB-18CA-4AF2-9615-0703F0F51D1C}"/>
          </ac:cxnSpMkLst>
        </pc:cxnChg>
        <pc:cxnChg chg="mod">
          <ac:chgData name="Dezhong Yao" userId="794760dbfb091494" providerId="LiveId" clId="{893DA8DE-B24F-4920-9170-A902B654761F}" dt="2020-08-15T00:36:03.205" v="13"/>
          <ac:cxnSpMkLst>
            <pc:docMk/>
            <pc:sldMk cId="1013922132" sldId="354"/>
            <ac:cxnSpMk id="24" creationId="{0D5AC1CF-F79A-48C5-B940-2138DF725D0B}"/>
          </ac:cxnSpMkLst>
        </pc:cxnChg>
        <pc:cxnChg chg="mod">
          <ac:chgData name="Dezhong Yao" userId="794760dbfb091494" providerId="LiveId" clId="{893DA8DE-B24F-4920-9170-A902B654761F}" dt="2020-08-15T00:36:03.205" v="13"/>
          <ac:cxnSpMkLst>
            <pc:docMk/>
            <pc:sldMk cId="1013922132" sldId="354"/>
            <ac:cxnSpMk id="25" creationId="{08D575B1-397C-4169-9D3B-CE41CA9CD58B}"/>
          </ac:cxnSpMkLst>
        </pc:cxnChg>
        <pc:cxnChg chg="mod">
          <ac:chgData name="Dezhong Yao" userId="794760dbfb091494" providerId="LiveId" clId="{893DA8DE-B24F-4920-9170-A902B654761F}" dt="2020-08-15T00:36:03.205" v="13"/>
          <ac:cxnSpMkLst>
            <pc:docMk/>
            <pc:sldMk cId="1013922132" sldId="354"/>
            <ac:cxnSpMk id="26" creationId="{E396ADC5-6346-4918-88A2-DDEB64F17844}"/>
          </ac:cxnSpMkLst>
        </pc:cxnChg>
        <pc:cxnChg chg="mod">
          <ac:chgData name="Dezhong Yao" userId="794760dbfb091494" providerId="LiveId" clId="{893DA8DE-B24F-4920-9170-A902B654761F}" dt="2020-08-15T00:36:03.205" v="13"/>
          <ac:cxnSpMkLst>
            <pc:docMk/>
            <pc:sldMk cId="1013922132" sldId="354"/>
            <ac:cxnSpMk id="27" creationId="{0827CF15-CB81-48C0-84FF-173EF036D1EE}"/>
          </ac:cxnSpMkLst>
        </pc:cxnChg>
        <pc:cxnChg chg="mod">
          <ac:chgData name="Dezhong Yao" userId="794760dbfb091494" providerId="LiveId" clId="{893DA8DE-B24F-4920-9170-A902B654761F}" dt="2020-08-15T00:36:03.205" v="13"/>
          <ac:cxnSpMkLst>
            <pc:docMk/>
            <pc:sldMk cId="1013922132" sldId="354"/>
            <ac:cxnSpMk id="28" creationId="{56D784FD-E2EF-4F25-B5FE-C7079C68EA9B}"/>
          </ac:cxnSpMkLst>
        </pc:cxnChg>
        <pc:cxnChg chg="mod">
          <ac:chgData name="Dezhong Yao" userId="794760dbfb091494" providerId="LiveId" clId="{893DA8DE-B24F-4920-9170-A902B654761F}" dt="2020-08-15T00:36:03.205" v="13"/>
          <ac:cxnSpMkLst>
            <pc:docMk/>
            <pc:sldMk cId="1013922132" sldId="354"/>
            <ac:cxnSpMk id="29" creationId="{00655B8B-DB12-48D1-A63A-CCD8DA8EF163}"/>
          </ac:cxnSpMkLst>
        </pc:cxnChg>
        <pc:cxnChg chg="mod">
          <ac:chgData name="Dezhong Yao" userId="794760dbfb091494" providerId="LiveId" clId="{893DA8DE-B24F-4920-9170-A902B654761F}" dt="2020-08-15T00:36:03.205" v="13"/>
          <ac:cxnSpMkLst>
            <pc:docMk/>
            <pc:sldMk cId="1013922132" sldId="354"/>
            <ac:cxnSpMk id="30" creationId="{53BDA00E-11C4-4571-BF95-74C6C31DCE48}"/>
          </ac:cxnSpMkLst>
        </pc:cxnChg>
        <pc:cxnChg chg="mod">
          <ac:chgData name="Dezhong Yao" userId="794760dbfb091494" providerId="LiveId" clId="{893DA8DE-B24F-4920-9170-A902B654761F}" dt="2020-08-15T00:36:03.205" v="13"/>
          <ac:cxnSpMkLst>
            <pc:docMk/>
            <pc:sldMk cId="1013922132" sldId="354"/>
            <ac:cxnSpMk id="31" creationId="{048C5A2E-1833-4B04-9702-23912C4C28BB}"/>
          </ac:cxnSpMkLst>
        </pc:cxnChg>
        <pc:cxnChg chg="mod">
          <ac:chgData name="Dezhong Yao" userId="794760dbfb091494" providerId="LiveId" clId="{893DA8DE-B24F-4920-9170-A902B654761F}" dt="2020-08-15T00:36:03.205" v="13"/>
          <ac:cxnSpMkLst>
            <pc:docMk/>
            <pc:sldMk cId="1013922132" sldId="354"/>
            <ac:cxnSpMk id="32" creationId="{C19CC7B8-81C2-48C5-A29F-D39A8061780E}"/>
          </ac:cxnSpMkLst>
        </pc:cxnChg>
        <pc:cxnChg chg="mod">
          <ac:chgData name="Dezhong Yao" userId="794760dbfb091494" providerId="LiveId" clId="{893DA8DE-B24F-4920-9170-A902B654761F}" dt="2020-08-15T00:36:03.205" v="13"/>
          <ac:cxnSpMkLst>
            <pc:docMk/>
            <pc:sldMk cId="1013922132" sldId="354"/>
            <ac:cxnSpMk id="33" creationId="{3691654C-0886-451D-90A5-C54DFE34CDAA}"/>
          </ac:cxnSpMkLst>
        </pc:cxnChg>
        <pc:cxnChg chg="mod">
          <ac:chgData name="Dezhong Yao" userId="794760dbfb091494" providerId="LiveId" clId="{893DA8DE-B24F-4920-9170-A902B654761F}" dt="2020-08-15T00:36:03.205" v="13"/>
          <ac:cxnSpMkLst>
            <pc:docMk/>
            <pc:sldMk cId="1013922132" sldId="354"/>
            <ac:cxnSpMk id="34" creationId="{1FE3DD31-F613-4385-9A31-C39EBD0B057C}"/>
          </ac:cxnSpMkLst>
        </pc:cxnChg>
      </pc:sldChg>
      <pc:sldChg chg="addSp delSp modSp mod">
        <pc:chgData name="Dezhong Yao" userId="794760dbfb091494" providerId="LiveId" clId="{893DA8DE-B24F-4920-9170-A902B654761F}" dt="2020-08-15T00:36:20.325" v="19" actId="1076"/>
        <pc:sldMkLst>
          <pc:docMk/>
          <pc:sldMk cId="2509982901" sldId="360"/>
        </pc:sldMkLst>
        <pc:spChg chg="del">
          <ac:chgData name="Dezhong Yao" userId="794760dbfb091494" providerId="LiveId" clId="{893DA8DE-B24F-4920-9170-A902B654761F}" dt="2020-08-15T00:36:17.494" v="17" actId="478"/>
          <ac:spMkLst>
            <pc:docMk/>
            <pc:sldMk cId="2509982901" sldId="360"/>
            <ac:spMk id="6" creationId="{1AB2EC44-973B-4F36-A53B-A2614C8F88D9}"/>
          </ac:spMkLst>
        </pc:spChg>
        <pc:spChg chg="mod">
          <ac:chgData name="Dezhong Yao" userId="794760dbfb091494" providerId="LiveId" clId="{893DA8DE-B24F-4920-9170-A902B654761F}" dt="2020-08-15T00:36:17.804" v="18"/>
          <ac:spMkLst>
            <pc:docMk/>
            <pc:sldMk cId="2509982901" sldId="360"/>
            <ac:spMk id="8" creationId="{B01442DE-1325-4D82-9D7A-697D7245C6B7}"/>
          </ac:spMkLst>
        </pc:spChg>
        <pc:spChg chg="mod">
          <ac:chgData name="Dezhong Yao" userId="794760dbfb091494" providerId="LiveId" clId="{893DA8DE-B24F-4920-9170-A902B654761F}" dt="2020-08-15T00:36:17.804" v="18"/>
          <ac:spMkLst>
            <pc:docMk/>
            <pc:sldMk cId="2509982901" sldId="360"/>
            <ac:spMk id="9" creationId="{41EE28E8-0F7F-453B-BB1F-3E02F3282A29}"/>
          </ac:spMkLst>
        </pc:spChg>
        <pc:spChg chg="mod">
          <ac:chgData name="Dezhong Yao" userId="794760dbfb091494" providerId="LiveId" clId="{893DA8DE-B24F-4920-9170-A902B654761F}" dt="2020-08-15T00:36:17.804" v="18"/>
          <ac:spMkLst>
            <pc:docMk/>
            <pc:sldMk cId="2509982901" sldId="360"/>
            <ac:spMk id="10" creationId="{B851428F-CAB9-4DAA-A26D-161B52D7E6C5}"/>
          </ac:spMkLst>
        </pc:spChg>
        <pc:spChg chg="mod">
          <ac:chgData name="Dezhong Yao" userId="794760dbfb091494" providerId="LiveId" clId="{893DA8DE-B24F-4920-9170-A902B654761F}" dt="2020-08-15T00:36:17.804" v="18"/>
          <ac:spMkLst>
            <pc:docMk/>
            <pc:sldMk cId="2509982901" sldId="360"/>
            <ac:spMk id="12" creationId="{78CA8AEA-94F4-4B8B-A392-55CCA64CA57E}"/>
          </ac:spMkLst>
        </pc:spChg>
        <pc:spChg chg="mod">
          <ac:chgData name="Dezhong Yao" userId="794760dbfb091494" providerId="LiveId" clId="{893DA8DE-B24F-4920-9170-A902B654761F}" dt="2020-08-15T00:36:17.804" v="18"/>
          <ac:spMkLst>
            <pc:docMk/>
            <pc:sldMk cId="2509982901" sldId="360"/>
            <ac:spMk id="14" creationId="{33C01580-CF01-4937-87A0-4859EADC9BB5}"/>
          </ac:spMkLst>
        </pc:spChg>
        <pc:spChg chg="mod">
          <ac:chgData name="Dezhong Yao" userId="794760dbfb091494" providerId="LiveId" clId="{893DA8DE-B24F-4920-9170-A902B654761F}" dt="2020-08-15T00:36:17.804" v="18"/>
          <ac:spMkLst>
            <pc:docMk/>
            <pc:sldMk cId="2509982901" sldId="360"/>
            <ac:spMk id="15" creationId="{6F5B5F9F-F2B9-4387-A177-2CA126431E5A}"/>
          </ac:spMkLst>
        </pc:spChg>
        <pc:spChg chg="mod">
          <ac:chgData name="Dezhong Yao" userId="794760dbfb091494" providerId="LiveId" clId="{893DA8DE-B24F-4920-9170-A902B654761F}" dt="2020-08-15T00:36:17.804" v="18"/>
          <ac:spMkLst>
            <pc:docMk/>
            <pc:sldMk cId="2509982901" sldId="360"/>
            <ac:spMk id="16" creationId="{783AA8EC-6C36-4D9E-B797-2BD405C995E2}"/>
          </ac:spMkLst>
        </pc:spChg>
        <pc:spChg chg="mod">
          <ac:chgData name="Dezhong Yao" userId="794760dbfb091494" providerId="LiveId" clId="{893DA8DE-B24F-4920-9170-A902B654761F}" dt="2020-08-15T00:36:17.804" v="18"/>
          <ac:spMkLst>
            <pc:docMk/>
            <pc:sldMk cId="2509982901" sldId="360"/>
            <ac:spMk id="17" creationId="{D662CE1D-4263-44A5-B38E-61BC3D8CCD42}"/>
          </ac:spMkLst>
        </pc:spChg>
        <pc:spChg chg="mod">
          <ac:chgData name="Dezhong Yao" userId="794760dbfb091494" providerId="LiveId" clId="{893DA8DE-B24F-4920-9170-A902B654761F}" dt="2020-08-15T00:36:17.804" v="18"/>
          <ac:spMkLst>
            <pc:docMk/>
            <pc:sldMk cId="2509982901" sldId="360"/>
            <ac:spMk id="18" creationId="{4C6FB2EF-3725-4561-8255-3A5259DC2259}"/>
          </ac:spMkLst>
        </pc:spChg>
        <pc:spChg chg="mod">
          <ac:chgData name="Dezhong Yao" userId="794760dbfb091494" providerId="LiveId" clId="{893DA8DE-B24F-4920-9170-A902B654761F}" dt="2020-08-15T00:36:17.804" v="18"/>
          <ac:spMkLst>
            <pc:docMk/>
            <pc:sldMk cId="2509982901" sldId="360"/>
            <ac:spMk id="19" creationId="{0B513DF8-9EBC-4E0B-949D-AB7BEC505656}"/>
          </ac:spMkLst>
        </pc:spChg>
        <pc:spChg chg="mod">
          <ac:chgData name="Dezhong Yao" userId="794760dbfb091494" providerId="LiveId" clId="{893DA8DE-B24F-4920-9170-A902B654761F}" dt="2020-08-15T00:36:17.804" v="18"/>
          <ac:spMkLst>
            <pc:docMk/>
            <pc:sldMk cId="2509982901" sldId="360"/>
            <ac:spMk id="20" creationId="{CF3F8FAB-9576-435D-A6EA-91E5746172E7}"/>
          </ac:spMkLst>
        </pc:spChg>
        <pc:spChg chg="mod">
          <ac:chgData name="Dezhong Yao" userId="794760dbfb091494" providerId="LiveId" clId="{893DA8DE-B24F-4920-9170-A902B654761F}" dt="2020-08-15T00:36:17.804" v="18"/>
          <ac:spMkLst>
            <pc:docMk/>
            <pc:sldMk cId="2509982901" sldId="360"/>
            <ac:spMk id="21" creationId="{DABCFF97-AA71-4A5F-8BC4-F54037BC0E67}"/>
          </ac:spMkLst>
        </pc:spChg>
        <pc:spChg chg="mod">
          <ac:chgData name="Dezhong Yao" userId="794760dbfb091494" providerId="LiveId" clId="{893DA8DE-B24F-4920-9170-A902B654761F}" dt="2020-08-15T00:36:17.804" v="18"/>
          <ac:spMkLst>
            <pc:docMk/>
            <pc:sldMk cId="2509982901" sldId="360"/>
            <ac:spMk id="22" creationId="{82850091-37CB-4192-99D1-71D5002EB656}"/>
          </ac:spMkLst>
        </pc:spChg>
        <pc:spChg chg="mod">
          <ac:chgData name="Dezhong Yao" userId="794760dbfb091494" providerId="LiveId" clId="{893DA8DE-B24F-4920-9170-A902B654761F}" dt="2020-08-15T00:36:17.804" v="18"/>
          <ac:spMkLst>
            <pc:docMk/>
            <pc:sldMk cId="2509982901" sldId="360"/>
            <ac:spMk id="23" creationId="{FE836474-4725-47A4-97AB-0C0D1BC2EDE7}"/>
          </ac:spMkLst>
        </pc:spChg>
        <pc:spChg chg="mod">
          <ac:chgData name="Dezhong Yao" userId="794760dbfb091494" providerId="LiveId" clId="{893DA8DE-B24F-4920-9170-A902B654761F}" dt="2020-08-15T00:36:17.804" v="18"/>
          <ac:spMkLst>
            <pc:docMk/>
            <pc:sldMk cId="2509982901" sldId="360"/>
            <ac:spMk id="24" creationId="{493BD737-8A2B-4453-BB3F-414B0DD4DCA0}"/>
          </ac:spMkLst>
        </pc:spChg>
        <pc:spChg chg="mod">
          <ac:chgData name="Dezhong Yao" userId="794760dbfb091494" providerId="LiveId" clId="{893DA8DE-B24F-4920-9170-A902B654761F}" dt="2020-08-15T00:36:17.804" v="18"/>
          <ac:spMkLst>
            <pc:docMk/>
            <pc:sldMk cId="2509982901" sldId="360"/>
            <ac:spMk id="25" creationId="{45AFEAC8-250B-4967-B172-CE839EB62849}"/>
          </ac:spMkLst>
        </pc:spChg>
        <pc:spChg chg="mod">
          <ac:chgData name="Dezhong Yao" userId="794760dbfb091494" providerId="LiveId" clId="{893DA8DE-B24F-4920-9170-A902B654761F}" dt="2020-08-15T00:36:17.804" v="18"/>
          <ac:spMkLst>
            <pc:docMk/>
            <pc:sldMk cId="2509982901" sldId="360"/>
            <ac:spMk id="26" creationId="{F0FD5099-3E06-4D0C-8D44-1AEBF928FB44}"/>
          </ac:spMkLst>
        </pc:spChg>
        <pc:spChg chg="mod">
          <ac:chgData name="Dezhong Yao" userId="794760dbfb091494" providerId="LiveId" clId="{893DA8DE-B24F-4920-9170-A902B654761F}" dt="2020-08-15T00:36:17.804" v="18"/>
          <ac:spMkLst>
            <pc:docMk/>
            <pc:sldMk cId="2509982901" sldId="360"/>
            <ac:spMk id="27" creationId="{000733BD-C3C0-4448-8F40-B6C9CBD50E13}"/>
          </ac:spMkLst>
        </pc:spChg>
        <pc:spChg chg="mod">
          <ac:chgData name="Dezhong Yao" userId="794760dbfb091494" providerId="LiveId" clId="{893DA8DE-B24F-4920-9170-A902B654761F}" dt="2020-08-15T00:36:17.804" v="18"/>
          <ac:spMkLst>
            <pc:docMk/>
            <pc:sldMk cId="2509982901" sldId="360"/>
            <ac:spMk id="37" creationId="{25850B10-8C4A-4A8C-AAC3-4D829B1842B2}"/>
          </ac:spMkLst>
        </pc:spChg>
        <pc:spChg chg="mod">
          <ac:chgData name="Dezhong Yao" userId="794760dbfb091494" providerId="LiveId" clId="{893DA8DE-B24F-4920-9170-A902B654761F}" dt="2020-08-15T00:36:17.804" v="18"/>
          <ac:spMkLst>
            <pc:docMk/>
            <pc:sldMk cId="2509982901" sldId="360"/>
            <ac:spMk id="38" creationId="{D4D617E2-F44B-4674-B5B8-1484DA37BB6C}"/>
          </ac:spMkLst>
        </pc:spChg>
        <pc:spChg chg="mod">
          <ac:chgData name="Dezhong Yao" userId="794760dbfb091494" providerId="LiveId" clId="{893DA8DE-B24F-4920-9170-A902B654761F}" dt="2020-08-15T00:36:17.804" v="18"/>
          <ac:spMkLst>
            <pc:docMk/>
            <pc:sldMk cId="2509982901" sldId="360"/>
            <ac:spMk id="39" creationId="{A5DA72B7-CD2E-4B74-91C6-CA8A83E21A43}"/>
          </ac:spMkLst>
        </pc:spChg>
        <pc:spChg chg="mod">
          <ac:chgData name="Dezhong Yao" userId="794760dbfb091494" providerId="LiveId" clId="{893DA8DE-B24F-4920-9170-A902B654761F}" dt="2020-08-15T00:36:17.804" v="18"/>
          <ac:spMkLst>
            <pc:docMk/>
            <pc:sldMk cId="2509982901" sldId="360"/>
            <ac:spMk id="40" creationId="{48805F47-ECEE-4008-8D7A-1FE9CDCBD777}"/>
          </ac:spMkLst>
        </pc:spChg>
        <pc:spChg chg="mod">
          <ac:chgData name="Dezhong Yao" userId="794760dbfb091494" providerId="LiveId" clId="{893DA8DE-B24F-4920-9170-A902B654761F}" dt="2020-08-15T00:36:17.804" v="18"/>
          <ac:spMkLst>
            <pc:docMk/>
            <pc:sldMk cId="2509982901" sldId="360"/>
            <ac:spMk id="41" creationId="{855AE2C3-A891-45CC-886F-614276A0F1E0}"/>
          </ac:spMkLst>
        </pc:spChg>
        <pc:spChg chg="mod">
          <ac:chgData name="Dezhong Yao" userId="794760dbfb091494" providerId="LiveId" clId="{893DA8DE-B24F-4920-9170-A902B654761F}" dt="2020-08-15T00:36:17.804" v="18"/>
          <ac:spMkLst>
            <pc:docMk/>
            <pc:sldMk cId="2509982901" sldId="360"/>
            <ac:spMk id="42" creationId="{0A61B597-5910-4E1E-8A80-7015C8E2B66B}"/>
          </ac:spMkLst>
        </pc:spChg>
        <pc:spChg chg="mod">
          <ac:chgData name="Dezhong Yao" userId="794760dbfb091494" providerId="LiveId" clId="{893DA8DE-B24F-4920-9170-A902B654761F}" dt="2020-08-15T00:36:17.804" v="18"/>
          <ac:spMkLst>
            <pc:docMk/>
            <pc:sldMk cId="2509982901" sldId="360"/>
            <ac:spMk id="43" creationId="{EC2A3D64-4A16-4306-81C3-5D5C985A9DBB}"/>
          </ac:spMkLst>
        </pc:spChg>
        <pc:spChg chg="mod">
          <ac:chgData name="Dezhong Yao" userId="794760dbfb091494" providerId="LiveId" clId="{893DA8DE-B24F-4920-9170-A902B654761F}" dt="2020-08-15T00:36:17.804" v="18"/>
          <ac:spMkLst>
            <pc:docMk/>
            <pc:sldMk cId="2509982901" sldId="360"/>
            <ac:spMk id="44" creationId="{E32F78E0-5B27-42FA-A03C-4A48F53BA250}"/>
          </ac:spMkLst>
        </pc:spChg>
        <pc:spChg chg="mod">
          <ac:chgData name="Dezhong Yao" userId="794760dbfb091494" providerId="LiveId" clId="{893DA8DE-B24F-4920-9170-A902B654761F}" dt="2020-08-15T00:36:17.804" v="18"/>
          <ac:spMkLst>
            <pc:docMk/>
            <pc:sldMk cId="2509982901" sldId="360"/>
            <ac:spMk id="45" creationId="{7B782C3E-9AF5-4557-8B20-79F7B1CE1475}"/>
          </ac:spMkLst>
        </pc:spChg>
        <pc:spChg chg="mod">
          <ac:chgData name="Dezhong Yao" userId="794760dbfb091494" providerId="LiveId" clId="{893DA8DE-B24F-4920-9170-A902B654761F}" dt="2020-08-15T00:36:17.804" v="18"/>
          <ac:spMkLst>
            <pc:docMk/>
            <pc:sldMk cId="2509982901" sldId="360"/>
            <ac:spMk id="46" creationId="{34572FFE-A0D6-458A-87F9-170188228EAA}"/>
          </ac:spMkLst>
        </pc:spChg>
        <pc:spChg chg="mod">
          <ac:chgData name="Dezhong Yao" userId="794760dbfb091494" providerId="LiveId" clId="{893DA8DE-B24F-4920-9170-A902B654761F}" dt="2020-08-15T00:36:17.804" v="18"/>
          <ac:spMkLst>
            <pc:docMk/>
            <pc:sldMk cId="2509982901" sldId="360"/>
            <ac:spMk id="47" creationId="{9083A161-FBE3-4096-BCE8-E80D396E14BF}"/>
          </ac:spMkLst>
        </pc:spChg>
        <pc:spChg chg="mod">
          <ac:chgData name="Dezhong Yao" userId="794760dbfb091494" providerId="LiveId" clId="{893DA8DE-B24F-4920-9170-A902B654761F}" dt="2020-08-15T00:36:17.804" v="18"/>
          <ac:spMkLst>
            <pc:docMk/>
            <pc:sldMk cId="2509982901" sldId="360"/>
            <ac:spMk id="48" creationId="{F233BB70-635B-4003-BCB3-823ACAE751A5}"/>
          </ac:spMkLst>
        </pc:spChg>
        <pc:spChg chg="mod">
          <ac:chgData name="Dezhong Yao" userId="794760dbfb091494" providerId="LiveId" clId="{893DA8DE-B24F-4920-9170-A902B654761F}" dt="2020-08-15T00:36:17.804" v="18"/>
          <ac:spMkLst>
            <pc:docMk/>
            <pc:sldMk cId="2509982901" sldId="360"/>
            <ac:spMk id="49" creationId="{3EF9DB6A-46BC-4B39-9560-88CC3879464F}"/>
          </ac:spMkLst>
        </pc:spChg>
        <pc:spChg chg="mod">
          <ac:chgData name="Dezhong Yao" userId="794760dbfb091494" providerId="LiveId" clId="{893DA8DE-B24F-4920-9170-A902B654761F}" dt="2020-08-15T00:36:17.804" v="18"/>
          <ac:spMkLst>
            <pc:docMk/>
            <pc:sldMk cId="2509982901" sldId="360"/>
            <ac:spMk id="50" creationId="{51E0E6AA-477F-4685-A4FC-22C4BD274E73}"/>
          </ac:spMkLst>
        </pc:spChg>
        <pc:spChg chg="mod">
          <ac:chgData name="Dezhong Yao" userId="794760dbfb091494" providerId="LiveId" clId="{893DA8DE-B24F-4920-9170-A902B654761F}" dt="2020-08-15T00:36:17.804" v="18"/>
          <ac:spMkLst>
            <pc:docMk/>
            <pc:sldMk cId="2509982901" sldId="360"/>
            <ac:spMk id="51" creationId="{3A5A8DF5-D9E7-4D3E-90A2-E787E1A29105}"/>
          </ac:spMkLst>
        </pc:spChg>
        <pc:spChg chg="mod">
          <ac:chgData name="Dezhong Yao" userId="794760dbfb091494" providerId="LiveId" clId="{893DA8DE-B24F-4920-9170-A902B654761F}" dt="2020-08-15T00:36:17.804" v="18"/>
          <ac:spMkLst>
            <pc:docMk/>
            <pc:sldMk cId="2509982901" sldId="360"/>
            <ac:spMk id="52" creationId="{F9BE9A6A-AE21-45AB-B96E-288C6AF13BAB}"/>
          </ac:spMkLst>
        </pc:spChg>
        <pc:spChg chg="mod">
          <ac:chgData name="Dezhong Yao" userId="794760dbfb091494" providerId="LiveId" clId="{893DA8DE-B24F-4920-9170-A902B654761F}" dt="2020-08-15T00:36:17.804" v="18"/>
          <ac:spMkLst>
            <pc:docMk/>
            <pc:sldMk cId="2509982901" sldId="360"/>
            <ac:spMk id="53" creationId="{CF5C4FC1-D826-4A3A-87D6-12F1C910304C}"/>
          </ac:spMkLst>
        </pc:spChg>
        <pc:spChg chg="mod">
          <ac:chgData name="Dezhong Yao" userId="794760dbfb091494" providerId="LiveId" clId="{893DA8DE-B24F-4920-9170-A902B654761F}" dt="2020-08-15T00:36:17.804" v="18"/>
          <ac:spMkLst>
            <pc:docMk/>
            <pc:sldMk cId="2509982901" sldId="360"/>
            <ac:spMk id="54" creationId="{DD8047E6-AACA-4AB5-94FF-62D1D5FD9C9E}"/>
          </ac:spMkLst>
        </pc:spChg>
        <pc:spChg chg="mod">
          <ac:chgData name="Dezhong Yao" userId="794760dbfb091494" providerId="LiveId" clId="{893DA8DE-B24F-4920-9170-A902B654761F}" dt="2020-08-15T00:36:17.804" v="18"/>
          <ac:spMkLst>
            <pc:docMk/>
            <pc:sldMk cId="2509982901" sldId="360"/>
            <ac:spMk id="55" creationId="{4CA5F8B2-6E7B-4654-A651-9CCA701C8037}"/>
          </ac:spMkLst>
        </pc:spChg>
        <pc:spChg chg="mod">
          <ac:chgData name="Dezhong Yao" userId="794760dbfb091494" providerId="LiveId" clId="{893DA8DE-B24F-4920-9170-A902B654761F}" dt="2020-08-15T00:36:17.804" v="18"/>
          <ac:spMkLst>
            <pc:docMk/>
            <pc:sldMk cId="2509982901" sldId="360"/>
            <ac:spMk id="56" creationId="{20D8033A-107D-4277-A0AD-C9392DC4BB4C}"/>
          </ac:spMkLst>
        </pc:spChg>
        <pc:spChg chg="add mod">
          <ac:chgData name="Dezhong Yao" userId="794760dbfb091494" providerId="LiveId" clId="{893DA8DE-B24F-4920-9170-A902B654761F}" dt="2020-08-15T00:36:20.325" v="19" actId="1076"/>
          <ac:spMkLst>
            <pc:docMk/>
            <pc:sldMk cId="2509982901" sldId="360"/>
            <ac:spMk id="57" creationId="{1A027071-1FD9-419B-A7C5-DD2E4F0FD412}"/>
          </ac:spMkLst>
        </pc:spChg>
        <pc:spChg chg="add mod">
          <ac:chgData name="Dezhong Yao" userId="794760dbfb091494" providerId="LiveId" clId="{893DA8DE-B24F-4920-9170-A902B654761F}" dt="2020-08-15T00:36:20.325" v="19" actId="1076"/>
          <ac:spMkLst>
            <pc:docMk/>
            <pc:sldMk cId="2509982901" sldId="360"/>
            <ac:spMk id="58" creationId="{5A65E733-B05D-45E8-8A0C-40125ABB15E7}"/>
          </ac:spMkLst>
        </pc:spChg>
        <pc:spChg chg="add mod">
          <ac:chgData name="Dezhong Yao" userId="794760dbfb091494" providerId="LiveId" clId="{893DA8DE-B24F-4920-9170-A902B654761F}" dt="2020-08-15T00:36:20.325" v="19" actId="1076"/>
          <ac:spMkLst>
            <pc:docMk/>
            <pc:sldMk cId="2509982901" sldId="360"/>
            <ac:spMk id="59" creationId="{31766D21-C814-4945-8C84-608C1B5A3AD0}"/>
          </ac:spMkLst>
        </pc:spChg>
        <pc:grpChg chg="add mod">
          <ac:chgData name="Dezhong Yao" userId="794760dbfb091494" providerId="LiveId" clId="{893DA8DE-B24F-4920-9170-A902B654761F}" dt="2020-08-15T00:36:20.325" v="19" actId="1076"/>
          <ac:grpSpMkLst>
            <pc:docMk/>
            <pc:sldMk cId="2509982901" sldId="360"/>
            <ac:grpSpMk id="7" creationId="{DA23C5A0-1CC0-43EF-9426-77F1DC12D68D}"/>
          </ac:grpSpMkLst>
        </pc:grpChg>
        <pc:grpChg chg="mod">
          <ac:chgData name="Dezhong Yao" userId="794760dbfb091494" providerId="LiveId" clId="{893DA8DE-B24F-4920-9170-A902B654761F}" dt="2020-08-15T00:36:17.804" v="18"/>
          <ac:grpSpMkLst>
            <pc:docMk/>
            <pc:sldMk cId="2509982901" sldId="360"/>
            <ac:grpSpMk id="11" creationId="{A4180726-CAEA-4DD5-A07C-A23595EA56DD}"/>
          </ac:grpSpMkLst>
        </pc:grpChg>
        <pc:grpChg chg="mod">
          <ac:chgData name="Dezhong Yao" userId="794760dbfb091494" providerId="LiveId" clId="{893DA8DE-B24F-4920-9170-A902B654761F}" dt="2020-08-15T00:36:17.804" v="18"/>
          <ac:grpSpMkLst>
            <pc:docMk/>
            <pc:sldMk cId="2509982901" sldId="360"/>
            <ac:grpSpMk id="13" creationId="{13028055-47F4-4F36-B870-63905647C339}"/>
          </ac:grpSpMkLst>
        </pc:grpChg>
        <pc:grpChg chg="mod">
          <ac:chgData name="Dezhong Yao" userId="794760dbfb091494" providerId="LiveId" clId="{893DA8DE-B24F-4920-9170-A902B654761F}" dt="2020-08-15T00:36:17.804" v="18"/>
          <ac:grpSpMkLst>
            <pc:docMk/>
            <pc:sldMk cId="2509982901" sldId="360"/>
            <ac:grpSpMk id="36" creationId="{9483B4D2-7F6D-4672-AFAE-013F952B9D37}"/>
          </ac:grpSpMkLst>
        </pc:grpChg>
        <pc:picChg chg="del">
          <ac:chgData name="Dezhong Yao" userId="794760dbfb091494" providerId="LiveId" clId="{893DA8DE-B24F-4920-9170-A902B654761F}" dt="2020-08-15T00:36:17.494" v="17" actId="478"/>
          <ac:picMkLst>
            <pc:docMk/>
            <pc:sldMk cId="2509982901" sldId="360"/>
            <ac:picMk id="5" creationId="{6B12D26C-8764-4596-BEF0-553AFCCA6D07}"/>
          </ac:picMkLst>
        </pc:picChg>
        <pc:cxnChg chg="mod">
          <ac:chgData name="Dezhong Yao" userId="794760dbfb091494" providerId="LiveId" clId="{893DA8DE-B24F-4920-9170-A902B654761F}" dt="2020-08-15T00:36:17.804" v="18"/>
          <ac:cxnSpMkLst>
            <pc:docMk/>
            <pc:sldMk cId="2509982901" sldId="360"/>
            <ac:cxnSpMk id="28" creationId="{4BFABE34-9EDB-47AE-B02A-4D0CAC44C4B8}"/>
          </ac:cxnSpMkLst>
        </pc:cxnChg>
        <pc:cxnChg chg="mod">
          <ac:chgData name="Dezhong Yao" userId="794760dbfb091494" providerId="LiveId" clId="{893DA8DE-B24F-4920-9170-A902B654761F}" dt="2020-08-15T00:36:17.804" v="18"/>
          <ac:cxnSpMkLst>
            <pc:docMk/>
            <pc:sldMk cId="2509982901" sldId="360"/>
            <ac:cxnSpMk id="29" creationId="{1F8B7047-D311-4A0B-A8D1-04CF339620EA}"/>
          </ac:cxnSpMkLst>
        </pc:cxnChg>
        <pc:cxnChg chg="mod">
          <ac:chgData name="Dezhong Yao" userId="794760dbfb091494" providerId="LiveId" clId="{893DA8DE-B24F-4920-9170-A902B654761F}" dt="2020-08-15T00:36:17.804" v="18"/>
          <ac:cxnSpMkLst>
            <pc:docMk/>
            <pc:sldMk cId="2509982901" sldId="360"/>
            <ac:cxnSpMk id="30" creationId="{64383D21-1C3D-4DEC-B925-D0BC22DCC681}"/>
          </ac:cxnSpMkLst>
        </pc:cxnChg>
        <pc:cxnChg chg="mod">
          <ac:chgData name="Dezhong Yao" userId="794760dbfb091494" providerId="LiveId" clId="{893DA8DE-B24F-4920-9170-A902B654761F}" dt="2020-08-15T00:36:17.804" v="18"/>
          <ac:cxnSpMkLst>
            <pc:docMk/>
            <pc:sldMk cId="2509982901" sldId="360"/>
            <ac:cxnSpMk id="31" creationId="{A7570C34-9C58-4246-9C91-A0506BD6169C}"/>
          </ac:cxnSpMkLst>
        </pc:cxnChg>
        <pc:cxnChg chg="mod">
          <ac:chgData name="Dezhong Yao" userId="794760dbfb091494" providerId="LiveId" clId="{893DA8DE-B24F-4920-9170-A902B654761F}" dt="2020-08-15T00:36:17.804" v="18"/>
          <ac:cxnSpMkLst>
            <pc:docMk/>
            <pc:sldMk cId="2509982901" sldId="360"/>
            <ac:cxnSpMk id="32" creationId="{465C8CC0-B90D-4C1C-BB41-1FF7032D0CE5}"/>
          </ac:cxnSpMkLst>
        </pc:cxnChg>
        <pc:cxnChg chg="mod">
          <ac:chgData name="Dezhong Yao" userId="794760dbfb091494" providerId="LiveId" clId="{893DA8DE-B24F-4920-9170-A902B654761F}" dt="2020-08-15T00:36:17.804" v="18"/>
          <ac:cxnSpMkLst>
            <pc:docMk/>
            <pc:sldMk cId="2509982901" sldId="360"/>
            <ac:cxnSpMk id="33" creationId="{40CA3DF0-792F-4CE4-A2FD-A02192A38264}"/>
          </ac:cxnSpMkLst>
        </pc:cxnChg>
        <pc:cxnChg chg="mod">
          <ac:chgData name="Dezhong Yao" userId="794760dbfb091494" providerId="LiveId" clId="{893DA8DE-B24F-4920-9170-A902B654761F}" dt="2020-08-15T00:36:17.804" v="18"/>
          <ac:cxnSpMkLst>
            <pc:docMk/>
            <pc:sldMk cId="2509982901" sldId="360"/>
            <ac:cxnSpMk id="34" creationId="{F2D3F62F-9E15-435A-8BAA-23FE50086788}"/>
          </ac:cxnSpMkLst>
        </pc:cxnChg>
        <pc:cxnChg chg="mod">
          <ac:chgData name="Dezhong Yao" userId="794760dbfb091494" providerId="LiveId" clId="{893DA8DE-B24F-4920-9170-A902B654761F}" dt="2020-08-15T00:36:17.804" v="18"/>
          <ac:cxnSpMkLst>
            <pc:docMk/>
            <pc:sldMk cId="2509982901" sldId="360"/>
            <ac:cxnSpMk id="35" creationId="{6223EB94-42D6-41A0-9FFE-E36630D4B718}"/>
          </ac:cxnSpMkLst>
        </pc:cxnChg>
      </pc:sldChg>
      <pc:sldChg chg="addSp delSp modSp mod">
        <pc:chgData name="Dezhong Yao" userId="794760dbfb091494" providerId="LiveId" clId="{893DA8DE-B24F-4920-9170-A902B654761F}" dt="2020-08-15T00:40:37.783" v="94"/>
        <pc:sldMkLst>
          <pc:docMk/>
          <pc:sldMk cId="1447678348" sldId="363"/>
        </pc:sldMkLst>
        <pc:spChg chg="del">
          <ac:chgData name="Dezhong Yao" userId="794760dbfb091494" providerId="LiveId" clId="{893DA8DE-B24F-4920-9170-A902B654761F}" dt="2020-08-15T00:40:37.449" v="93" actId="478"/>
          <ac:spMkLst>
            <pc:docMk/>
            <pc:sldMk cId="1447678348" sldId="363"/>
            <ac:spMk id="6" creationId="{4D1EB39F-871A-4A37-855B-C84482A9C5D8}"/>
          </ac:spMkLst>
        </pc:spChg>
        <pc:spChg chg="add mod">
          <ac:chgData name="Dezhong Yao" userId="794760dbfb091494" providerId="LiveId" clId="{893DA8DE-B24F-4920-9170-A902B654761F}" dt="2020-08-15T00:40:37.783" v="94"/>
          <ac:spMkLst>
            <pc:docMk/>
            <pc:sldMk cId="1447678348" sldId="363"/>
            <ac:spMk id="7" creationId="{9185B1BE-5F96-4944-B69A-BFCA488D39ED}"/>
          </ac:spMkLst>
        </pc:spChg>
        <pc:spChg chg="mod">
          <ac:chgData name="Dezhong Yao" userId="794760dbfb091494" providerId="LiveId" clId="{893DA8DE-B24F-4920-9170-A902B654761F}" dt="2020-08-15T00:40:37.783" v="94"/>
          <ac:spMkLst>
            <pc:docMk/>
            <pc:sldMk cId="1447678348" sldId="363"/>
            <ac:spMk id="10" creationId="{F2E57FB8-25E3-4EE2-84EF-2EC5EC574AC6}"/>
          </ac:spMkLst>
        </pc:spChg>
        <pc:spChg chg="mod">
          <ac:chgData name="Dezhong Yao" userId="794760dbfb091494" providerId="LiveId" clId="{893DA8DE-B24F-4920-9170-A902B654761F}" dt="2020-08-15T00:40:37.783" v="94"/>
          <ac:spMkLst>
            <pc:docMk/>
            <pc:sldMk cId="1447678348" sldId="363"/>
            <ac:spMk id="22" creationId="{EB321325-308D-447D-903B-EAB89F40E9DD}"/>
          </ac:spMkLst>
        </pc:spChg>
        <pc:spChg chg="mod">
          <ac:chgData name="Dezhong Yao" userId="794760dbfb091494" providerId="LiveId" clId="{893DA8DE-B24F-4920-9170-A902B654761F}" dt="2020-08-15T00:40:37.783" v="94"/>
          <ac:spMkLst>
            <pc:docMk/>
            <pc:sldMk cId="1447678348" sldId="363"/>
            <ac:spMk id="23" creationId="{6C0A47A6-594A-4F08-A3B0-0E52DB2CB810}"/>
          </ac:spMkLst>
        </pc:spChg>
        <pc:spChg chg="mod">
          <ac:chgData name="Dezhong Yao" userId="794760dbfb091494" providerId="LiveId" clId="{893DA8DE-B24F-4920-9170-A902B654761F}" dt="2020-08-15T00:40:37.783" v="94"/>
          <ac:spMkLst>
            <pc:docMk/>
            <pc:sldMk cId="1447678348" sldId="363"/>
            <ac:spMk id="24" creationId="{5DCD93E3-33A6-4F26-8502-205C8983E86A}"/>
          </ac:spMkLst>
        </pc:spChg>
        <pc:spChg chg="mod">
          <ac:chgData name="Dezhong Yao" userId="794760dbfb091494" providerId="LiveId" clId="{893DA8DE-B24F-4920-9170-A902B654761F}" dt="2020-08-15T00:40:37.783" v="94"/>
          <ac:spMkLst>
            <pc:docMk/>
            <pc:sldMk cId="1447678348" sldId="363"/>
            <ac:spMk id="25" creationId="{2C633D24-50DF-47B9-B8C9-08F28B5FCC85}"/>
          </ac:spMkLst>
        </pc:spChg>
        <pc:spChg chg="mod">
          <ac:chgData name="Dezhong Yao" userId="794760dbfb091494" providerId="LiveId" clId="{893DA8DE-B24F-4920-9170-A902B654761F}" dt="2020-08-15T00:40:37.783" v="94"/>
          <ac:spMkLst>
            <pc:docMk/>
            <pc:sldMk cId="1447678348" sldId="363"/>
            <ac:spMk id="26" creationId="{6B4A8158-3A4C-4647-A664-D5091FF21225}"/>
          </ac:spMkLst>
        </pc:spChg>
        <pc:spChg chg="mod">
          <ac:chgData name="Dezhong Yao" userId="794760dbfb091494" providerId="LiveId" clId="{893DA8DE-B24F-4920-9170-A902B654761F}" dt="2020-08-15T00:40:37.783" v="94"/>
          <ac:spMkLst>
            <pc:docMk/>
            <pc:sldMk cId="1447678348" sldId="363"/>
            <ac:spMk id="27" creationId="{EFD5AB5B-A16B-4983-B1FC-C38D57998D81}"/>
          </ac:spMkLst>
        </pc:spChg>
        <pc:spChg chg="mod">
          <ac:chgData name="Dezhong Yao" userId="794760dbfb091494" providerId="LiveId" clId="{893DA8DE-B24F-4920-9170-A902B654761F}" dt="2020-08-15T00:40:37.783" v="94"/>
          <ac:spMkLst>
            <pc:docMk/>
            <pc:sldMk cId="1447678348" sldId="363"/>
            <ac:spMk id="28" creationId="{0AF42F57-E55D-4A30-A820-913D3E344F11}"/>
          </ac:spMkLst>
        </pc:spChg>
        <pc:grpChg chg="add mod">
          <ac:chgData name="Dezhong Yao" userId="794760dbfb091494" providerId="LiveId" clId="{893DA8DE-B24F-4920-9170-A902B654761F}" dt="2020-08-15T00:40:37.783" v="94"/>
          <ac:grpSpMkLst>
            <pc:docMk/>
            <pc:sldMk cId="1447678348" sldId="363"/>
            <ac:grpSpMk id="8" creationId="{7590F5D1-D89E-4235-A412-A1677CFE1064}"/>
          </ac:grpSpMkLst>
        </pc:grpChg>
        <pc:grpChg chg="mod">
          <ac:chgData name="Dezhong Yao" userId="794760dbfb091494" providerId="LiveId" clId="{893DA8DE-B24F-4920-9170-A902B654761F}" dt="2020-08-15T00:40:37.783" v="94"/>
          <ac:grpSpMkLst>
            <pc:docMk/>
            <pc:sldMk cId="1447678348" sldId="363"/>
            <ac:grpSpMk id="9" creationId="{586EAAA2-7F1F-4ED6-993F-4D684E62A9EE}"/>
          </ac:grpSpMkLst>
        </pc:grpChg>
        <pc:picChg chg="del">
          <ac:chgData name="Dezhong Yao" userId="794760dbfb091494" providerId="LiveId" clId="{893DA8DE-B24F-4920-9170-A902B654761F}" dt="2020-08-15T00:40:37.449" v="93" actId="478"/>
          <ac:picMkLst>
            <pc:docMk/>
            <pc:sldMk cId="1447678348" sldId="363"/>
            <ac:picMk id="5" creationId="{7A33E975-DED9-4F33-B02D-F15A93399EE4}"/>
          </ac:picMkLst>
        </pc:picChg>
        <pc:picChg chg="mod">
          <ac:chgData name="Dezhong Yao" userId="794760dbfb091494" providerId="LiveId" clId="{893DA8DE-B24F-4920-9170-A902B654761F}" dt="2020-08-15T00:40:37.783" v="94"/>
          <ac:picMkLst>
            <pc:docMk/>
            <pc:sldMk cId="1447678348" sldId="363"/>
            <ac:picMk id="18" creationId="{D41209E2-5F23-43F3-9B33-22149440F0BF}"/>
          </ac:picMkLst>
        </pc:picChg>
        <pc:picChg chg="mod">
          <ac:chgData name="Dezhong Yao" userId="794760dbfb091494" providerId="LiveId" clId="{893DA8DE-B24F-4920-9170-A902B654761F}" dt="2020-08-15T00:40:37.783" v="94"/>
          <ac:picMkLst>
            <pc:docMk/>
            <pc:sldMk cId="1447678348" sldId="363"/>
            <ac:picMk id="19" creationId="{9CD77D46-5856-47AB-A603-7169F9896B61}"/>
          </ac:picMkLst>
        </pc:picChg>
        <pc:picChg chg="mod">
          <ac:chgData name="Dezhong Yao" userId="794760dbfb091494" providerId="LiveId" clId="{893DA8DE-B24F-4920-9170-A902B654761F}" dt="2020-08-15T00:40:37.783" v="94"/>
          <ac:picMkLst>
            <pc:docMk/>
            <pc:sldMk cId="1447678348" sldId="363"/>
            <ac:picMk id="20" creationId="{72CD2649-9385-4714-A094-2F54EF8F31C6}"/>
          </ac:picMkLst>
        </pc:picChg>
        <pc:picChg chg="mod">
          <ac:chgData name="Dezhong Yao" userId="794760dbfb091494" providerId="LiveId" clId="{893DA8DE-B24F-4920-9170-A902B654761F}" dt="2020-08-15T00:40:37.783" v="94"/>
          <ac:picMkLst>
            <pc:docMk/>
            <pc:sldMk cId="1447678348" sldId="363"/>
            <ac:picMk id="21" creationId="{5D89992C-61A4-4A52-B298-928129FFCEC7}"/>
          </ac:picMkLst>
        </pc:picChg>
        <pc:cxnChg chg="mod">
          <ac:chgData name="Dezhong Yao" userId="794760dbfb091494" providerId="LiveId" clId="{893DA8DE-B24F-4920-9170-A902B654761F}" dt="2020-08-15T00:40:37.783" v="94"/>
          <ac:cxnSpMkLst>
            <pc:docMk/>
            <pc:sldMk cId="1447678348" sldId="363"/>
            <ac:cxnSpMk id="11" creationId="{92904F35-E45A-4577-8130-018DA56191C2}"/>
          </ac:cxnSpMkLst>
        </pc:cxnChg>
        <pc:cxnChg chg="mod">
          <ac:chgData name="Dezhong Yao" userId="794760dbfb091494" providerId="LiveId" clId="{893DA8DE-B24F-4920-9170-A902B654761F}" dt="2020-08-15T00:40:37.783" v="94"/>
          <ac:cxnSpMkLst>
            <pc:docMk/>
            <pc:sldMk cId="1447678348" sldId="363"/>
            <ac:cxnSpMk id="12" creationId="{299650DB-0EB4-4FAE-B59D-356E06481C41}"/>
          </ac:cxnSpMkLst>
        </pc:cxnChg>
        <pc:cxnChg chg="mod">
          <ac:chgData name="Dezhong Yao" userId="794760dbfb091494" providerId="LiveId" clId="{893DA8DE-B24F-4920-9170-A902B654761F}" dt="2020-08-15T00:40:37.783" v="94"/>
          <ac:cxnSpMkLst>
            <pc:docMk/>
            <pc:sldMk cId="1447678348" sldId="363"/>
            <ac:cxnSpMk id="13" creationId="{C4DF96A3-7ED8-4D76-B51C-25B1FFB5FA33}"/>
          </ac:cxnSpMkLst>
        </pc:cxnChg>
        <pc:cxnChg chg="mod">
          <ac:chgData name="Dezhong Yao" userId="794760dbfb091494" providerId="LiveId" clId="{893DA8DE-B24F-4920-9170-A902B654761F}" dt="2020-08-15T00:40:37.783" v="94"/>
          <ac:cxnSpMkLst>
            <pc:docMk/>
            <pc:sldMk cId="1447678348" sldId="363"/>
            <ac:cxnSpMk id="14" creationId="{149E6426-C2C9-49CE-9586-52D83F9BBD88}"/>
          </ac:cxnSpMkLst>
        </pc:cxnChg>
        <pc:cxnChg chg="mod">
          <ac:chgData name="Dezhong Yao" userId="794760dbfb091494" providerId="LiveId" clId="{893DA8DE-B24F-4920-9170-A902B654761F}" dt="2020-08-15T00:40:37.783" v="94"/>
          <ac:cxnSpMkLst>
            <pc:docMk/>
            <pc:sldMk cId="1447678348" sldId="363"/>
            <ac:cxnSpMk id="15" creationId="{30143533-8B2D-4851-811F-463030FCB13F}"/>
          </ac:cxnSpMkLst>
        </pc:cxnChg>
        <pc:cxnChg chg="mod">
          <ac:chgData name="Dezhong Yao" userId="794760dbfb091494" providerId="LiveId" clId="{893DA8DE-B24F-4920-9170-A902B654761F}" dt="2020-08-15T00:40:37.783" v="94"/>
          <ac:cxnSpMkLst>
            <pc:docMk/>
            <pc:sldMk cId="1447678348" sldId="363"/>
            <ac:cxnSpMk id="16" creationId="{27394C9E-BF85-4B16-BA9A-0B9DED22655E}"/>
          </ac:cxnSpMkLst>
        </pc:cxnChg>
        <pc:cxnChg chg="mod">
          <ac:chgData name="Dezhong Yao" userId="794760dbfb091494" providerId="LiveId" clId="{893DA8DE-B24F-4920-9170-A902B654761F}" dt="2020-08-15T00:40:37.783" v="94"/>
          <ac:cxnSpMkLst>
            <pc:docMk/>
            <pc:sldMk cId="1447678348" sldId="363"/>
            <ac:cxnSpMk id="17" creationId="{FD5C38A1-BFCC-45DF-847E-814F3F673E07}"/>
          </ac:cxnSpMkLst>
        </pc:cxnChg>
      </pc:sldChg>
      <pc:sldChg chg="addSp delSp modSp mod">
        <pc:chgData name="Dezhong Yao" userId="794760dbfb091494" providerId="LiveId" clId="{893DA8DE-B24F-4920-9170-A902B654761F}" dt="2020-08-15T00:41:18.491" v="103"/>
        <pc:sldMkLst>
          <pc:docMk/>
          <pc:sldMk cId="1369734027" sldId="364"/>
        </pc:sldMkLst>
        <pc:spChg chg="mod">
          <ac:chgData name="Dezhong Yao" userId="794760dbfb091494" providerId="LiveId" clId="{893DA8DE-B24F-4920-9170-A902B654761F}" dt="2020-08-15T00:41:18.491" v="103"/>
          <ac:spMkLst>
            <pc:docMk/>
            <pc:sldMk cId="1369734027" sldId="364"/>
            <ac:spMk id="7" creationId="{48B6D4C6-784A-4683-9834-C71C60B5C774}"/>
          </ac:spMkLst>
        </pc:spChg>
        <pc:spChg chg="mod">
          <ac:chgData name="Dezhong Yao" userId="794760dbfb091494" providerId="LiveId" clId="{893DA8DE-B24F-4920-9170-A902B654761F}" dt="2020-08-15T00:41:18.491" v="103"/>
          <ac:spMkLst>
            <pc:docMk/>
            <pc:sldMk cId="1369734027" sldId="364"/>
            <ac:spMk id="9" creationId="{E257AF2D-97C0-4372-9FA6-073F70C1A1E3}"/>
          </ac:spMkLst>
        </pc:spChg>
        <pc:spChg chg="mod">
          <ac:chgData name="Dezhong Yao" userId="794760dbfb091494" providerId="LiveId" clId="{893DA8DE-B24F-4920-9170-A902B654761F}" dt="2020-08-15T00:41:18.491" v="103"/>
          <ac:spMkLst>
            <pc:docMk/>
            <pc:sldMk cId="1369734027" sldId="364"/>
            <ac:spMk id="10" creationId="{D57FEF42-9554-4246-B345-81D341F7B4C6}"/>
          </ac:spMkLst>
        </pc:spChg>
        <pc:spChg chg="mod">
          <ac:chgData name="Dezhong Yao" userId="794760dbfb091494" providerId="LiveId" clId="{893DA8DE-B24F-4920-9170-A902B654761F}" dt="2020-08-15T00:41:18.491" v="103"/>
          <ac:spMkLst>
            <pc:docMk/>
            <pc:sldMk cId="1369734027" sldId="364"/>
            <ac:spMk id="11" creationId="{A4F2AC4E-20E0-4250-947D-E1CC8F9DFCE2}"/>
          </ac:spMkLst>
        </pc:spChg>
        <pc:spChg chg="mod">
          <ac:chgData name="Dezhong Yao" userId="794760dbfb091494" providerId="LiveId" clId="{893DA8DE-B24F-4920-9170-A902B654761F}" dt="2020-08-15T00:41:18.491" v="103"/>
          <ac:spMkLst>
            <pc:docMk/>
            <pc:sldMk cId="1369734027" sldId="364"/>
            <ac:spMk id="12" creationId="{08A46786-2207-4BB8-BB1A-DD34DB56B2A9}"/>
          </ac:spMkLst>
        </pc:spChg>
        <pc:spChg chg="mod">
          <ac:chgData name="Dezhong Yao" userId="794760dbfb091494" providerId="LiveId" clId="{893DA8DE-B24F-4920-9170-A902B654761F}" dt="2020-08-15T00:41:18.491" v="103"/>
          <ac:spMkLst>
            <pc:docMk/>
            <pc:sldMk cId="1369734027" sldId="364"/>
            <ac:spMk id="15" creationId="{A8D18E09-25F7-4274-9465-D607CC68FCC1}"/>
          </ac:spMkLst>
        </pc:spChg>
        <pc:spChg chg="mod">
          <ac:chgData name="Dezhong Yao" userId="794760dbfb091494" providerId="LiveId" clId="{893DA8DE-B24F-4920-9170-A902B654761F}" dt="2020-08-15T00:41:18.491" v="103"/>
          <ac:spMkLst>
            <pc:docMk/>
            <pc:sldMk cId="1369734027" sldId="364"/>
            <ac:spMk id="16" creationId="{EEFB67E0-BAB7-4991-B479-80ABE66C3486}"/>
          </ac:spMkLst>
        </pc:spChg>
        <pc:spChg chg="mod">
          <ac:chgData name="Dezhong Yao" userId="794760dbfb091494" providerId="LiveId" clId="{893DA8DE-B24F-4920-9170-A902B654761F}" dt="2020-08-15T00:41:18.491" v="103"/>
          <ac:spMkLst>
            <pc:docMk/>
            <pc:sldMk cId="1369734027" sldId="364"/>
            <ac:spMk id="17" creationId="{EACA7460-2B50-44D2-8210-32B78C19BE63}"/>
          </ac:spMkLst>
        </pc:spChg>
        <pc:spChg chg="mod">
          <ac:chgData name="Dezhong Yao" userId="794760dbfb091494" providerId="LiveId" clId="{893DA8DE-B24F-4920-9170-A902B654761F}" dt="2020-08-15T00:41:18.491" v="103"/>
          <ac:spMkLst>
            <pc:docMk/>
            <pc:sldMk cId="1369734027" sldId="364"/>
            <ac:spMk id="18" creationId="{24DD9415-6813-44EE-9DB9-A5FD54959311}"/>
          </ac:spMkLst>
        </pc:spChg>
        <pc:spChg chg="mod">
          <ac:chgData name="Dezhong Yao" userId="794760dbfb091494" providerId="LiveId" clId="{893DA8DE-B24F-4920-9170-A902B654761F}" dt="2020-08-15T00:41:18.491" v="103"/>
          <ac:spMkLst>
            <pc:docMk/>
            <pc:sldMk cId="1369734027" sldId="364"/>
            <ac:spMk id="20" creationId="{6E8A2945-7103-4DA4-9760-38CE3E779247}"/>
          </ac:spMkLst>
        </pc:spChg>
        <pc:spChg chg="mod">
          <ac:chgData name="Dezhong Yao" userId="794760dbfb091494" providerId="LiveId" clId="{893DA8DE-B24F-4920-9170-A902B654761F}" dt="2020-08-15T00:41:18.491" v="103"/>
          <ac:spMkLst>
            <pc:docMk/>
            <pc:sldMk cId="1369734027" sldId="364"/>
            <ac:spMk id="21" creationId="{C0686913-BF8C-4AB1-A580-FF051C75E68B}"/>
          </ac:spMkLst>
        </pc:spChg>
        <pc:spChg chg="mod">
          <ac:chgData name="Dezhong Yao" userId="794760dbfb091494" providerId="LiveId" clId="{893DA8DE-B24F-4920-9170-A902B654761F}" dt="2020-08-15T00:41:18.491" v="103"/>
          <ac:spMkLst>
            <pc:docMk/>
            <pc:sldMk cId="1369734027" sldId="364"/>
            <ac:spMk id="23" creationId="{0A7999F3-CEDC-48E1-BF7C-7995742AADB2}"/>
          </ac:spMkLst>
        </pc:spChg>
        <pc:spChg chg="mod">
          <ac:chgData name="Dezhong Yao" userId="794760dbfb091494" providerId="LiveId" clId="{893DA8DE-B24F-4920-9170-A902B654761F}" dt="2020-08-15T00:41:18.491" v="103"/>
          <ac:spMkLst>
            <pc:docMk/>
            <pc:sldMk cId="1369734027" sldId="364"/>
            <ac:spMk id="24" creationId="{DDB8ADF9-2EDC-42EA-80CD-5601A55134B2}"/>
          </ac:spMkLst>
        </pc:spChg>
        <pc:spChg chg="mod">
          <ac:chgData name="Dezhong Yao" userId="794760dbfb091494" providerId="LiveId" clId="{893DA8DE-B24F-4920-9170-A902B654761F}" dt="2020-08-15T00:41:18.491" v="103"/>
          <ac:spMkLst>
            <pc:docMk/>
            <pc:sldMk cId="1369734027" sldId="364"/>
            <ac:spMk id="25" creationId="{E05EBA90-C187-4FBF-89F8-E9422806B70E}"/>
          </ac:spMkLst>
        </pc:spChg>
        <pc:spChg chg="mod">
          <ac:chgData name="Dezhong Yao" userId="794760dbfb091494" providerId="LiveId" clId="{893DA8DE-B24F-4920-9170-A902B654761F}" dt="2020-08-15T00:41:18.491" v="103"/>
          <ac:spMkLst>
            <pc:docMk/>
            <pc:sldMk cId="1369734027" sldId="364"/>
            <ac:spMk id="26" creationId="{9A3DAC62-A660-4F50-9870-A7356CC88555}"/>
          </ac:spMkLst>
        </pc:spChg>
        <pc:spChg chg="mod">
          <ac:chgData name="Dezhong Yao" userId="794760dbfb091494" providerId="LiveId" clId="{893DA8DE-B24F-4920-9170-A902B654761F}" dt="2020-08-15T00:41:18.491" v="103"/>
          <ac:spMkLst>
            <pc:docMk/>
            <pc:sldMk cId="1369734027" sldId="364"/>
            <ac:spMk id="27" creationId="{540DEF36-D5C8-4131-9B3E-F26DDB74EF8E}"/>
          </ac:spMkLst>
        </pc:spChg>
        <pc:spChg chg="mod">
          <ac:chgData name="Dezhong Yao" userId="794760dbfb091494" providerId="LiveId" clId="{893DA8DE-B24F-4920-9170-A902B654761F}" dt="2020-08-15T00:41:18.491" v="103"/>
          <ac:spMkLst>
            <pc:docMk/>
            <pc:sldMk cId="1369734027" sldId="364"/>
            <ac:spMk id="28" creationId="{1823EDE5-C652-4A4D-A060-50AC7B0B679A}"/>
          </ac:spMkLst>
        </pc:spChg>
        <pc:spChg chg="mod">
          <ac:chgData name="Dezhong Yao" userId="794760dbfb091494" providerId="LiveId" clId="{893DA8DE-B24F-4920-9170-A902B654761F}" dt="2020-08-15T00:41:18.491" v="103"/>
          <ac:spMkLst>
            <pc:docMk/>
            <pc:sldMk cId="1369734027" sldId="364"/>
            <ac:spMk id="29" creationId="{32019A55-4BA7-4BD7-9C6B-0FF0638956B1}"/>
          </ac:spMkLst>
        </pc:spChg>
        <pc:spChg chg="mod">
          <ac:chgData name="Dezhong Yao" userId="794760dbfb091494" providerId="LiveId" clId="{893DA8DE-B24F-4920-9170-A902B654761F}" dt="2020-08-15T00:41:18.491" v="103"/>
          <ac:spMkLst>
            <pc:docMk/>
            <pc:sldMk cId="1369734027" sldId="364"/>
            <ac:spMk id="30" creationId="{ECD13A9F-47E0-401C-9480-756315910711}"/>
          </ac:spMkLst>
        </pc:spChg>
        <pc:spChg chg="mod">
          <ac:chgData name="Dezhong Yao" userId="794760dbfb091494" providerId="LiveId" clId="{893DA8DE-B24F-4920-9170-A902B654761F}" dt="2020-08-15T00:41:18.491" v="103"/>
          <ac:spMkLst>
            <pc:docMk/>
            <pc:sldMk cId="1369734027" sldId="364"/>
            <ac:spMk id="31" creationId="{CB6A0132-3161-4C20-BA06-21093D51E74B}"/>
          </ac:spMkLst>
        </pc:spChg>
        <pc:spChg chg="mod">
          <ac:chgData name="Dezhong Yao" userId="794760dbfb091494" providerId="LiveId" clId="{893DA8DE-B24F-4920-9170-A902B654761F}" dt="2020-08-15T00:41:18.491" v="103"/>
          <ac:spMkLst>
            <pc:docMk/>
            <pc:sldMk cId="1369734027" sldId="364"/>
            <ac:spMk id="33" creationId="{A742C72A-3F45-4755-B416-0FEB787F521E}"/>
          </ac:spMkLst>
        </pc:spChg>
        <pc:spChg chg="mod">
          <ac:chgData name="Dezhong Yao" userId="794760dbfb091494" providerId="LiveId" clId="{893DA8DE-B24F-4920-9170-A902B654761F}" dt="2020-08-15T00:41:18.491" v="103"/>
          <ac:spMkLst>
            <pc:docMk/>
            <pc:sldMk cId="1369734027" sldId="364"/>
            <ac:spMk id="34" creationId="{B5534FF4-D9E7-4DDB-9EBF-FB23D9461965}"/>
          </ac:spMkLst>
        </pc:spChg>
        <pc:spChg chg="mod">
          <ac:chgData name="Dezhong Yao" userId="794760dbfb091494" providerId="LiveId" clId="{893DA8DE-B24F-4920-9170-A902B654761F}" dt="2020-08-15T00:41:18.491" v="103"/>
          <ac:spMkLst>
            <pc:docMk/>
            <pc:sldMk cId="1369734027" sldId="364"/>
            <ac:spMk id="35" creationId="{2405B194-2ACE-45ED-9F83-6EB21118493F}"/>
          </ac:spMkLst>
        </pc:spChg>
        <pc:spChg chg="mod">
          <ac:chgData name="Dezhong Yao" userId="794760dbfb091494" providerId="LiveId" clId="{893DA8DE-B24F-4920-9170-A902B654761F}" dt="2020-08-15T00:41:18.491" v="103"/>
          <ac:spMkLst>
            <pc:docMk/>
            <pc:sldMk cId="1369734027" sldId="364"/>
            <ac:spMk id="36" creationId="{1D6557F5-A4AA-4C16-82BE-48E3AAC63717}"/>
          </ac:spMkLst>
        </pc:spChg>
        <pc:spChg chg="mod">
          <ac:chgData name="Dezhong Yao" userId="794760dbfb091494" providerId="LiveId" clId="{893DA8DE-B24F-4920-9170-A902B654761F}" dt="2020-08-15T00:41:18.491" v="103"/>
          <ac:spMkLst>
            <pc:docMk/>
            <pc:sldMk cId="1369734027" sldId="364"/>
            <ac:spMk id="37" creationId="{48F20A37-101E-4841-956E-BB09211FEBF6}"/>
          </ac:spMkLst>
        </pc:spChg>
        <pc:spChg chg="mod">
          <ac:chgData name="Dezhong Yao" userId="794760dbfb091494" providerId="LiveId" clId="{893DA8DE-B24F-4920-9170-A902B654761F}" dt="2020-08-15T00:41:18.491" v="103"/>
          <ac:spMkLst>
            <pc:docMk/>
            <pc:sldMk cId="1369734027" sldId="364"/>
            <ac:spMk id="38" creationId="{FC4AB654-9DD1-4B9B-AF89-581118CF9B91}"/>
          </ac:spMkLst>
        </pc:spChg>
        <pc:spChg chg="mod">
          <ac:chgData name="Dezhong Yao" userId="794760dbfb091494" providerId="LiveId" clId="{893DA8DE-B24F-4920-9170-A902B654761F}" dt="2020-08-15T00:41:18.491" v="103"/>
          <ac:spMkLst>
            <pc:docMk/>
            <pc:sldMk cId="1369734027" sldId="364"/>
            <ac:spMk id="39" creationId="{0C6F3C96-74C0-4FC9-980D-CE192506A797}"/>
          </ac:spMkLst>
        </pc:spChg>
        <pc:spChg chg="mod">
          <ac:chgData name="Dezhong Yao" userId="794760dbfb091494" providerId="LiveId" clId="{893DA8DE-B24F-4920-9170-A902B654761F}" dt="2020-08-15T00:41:18.491" v="103"/>
          <ac:spMkLst>
            <pc:docMk/>
            <pc:sldMk cId="1369734027" sldId="364"/>
            <ac:spMk id="40" creationId="{54A341A0-1349-463C-802D-5999EB5BBD11}"/>
          </ac:spMkLst>
        </pc:spChg>
        <pc:spChg chg="mod">
          <ac:chgData name="Dezhong Yao" userId="794760dbfb091494" providerId="LiveId" clId="{893DA8DE-B24F-4920-9170-A902B654761F}" dt="2020-08-15T00:41:18.491" v="103"/>
          <ac:spMkLst>
            <pc:docMk/>
            <pc:sldMk cId="1369734027" sldId="364"/>
            <ac:spMk id="41" creationId="{331BC29F-5569-4006-8F07-54C1F59D0C75}"/>
          </ac:spMkLst>
        </pc:spChg>
        <pc:grpChg chg="add mod">
          <ac:chgData name="Dezhong Yao" userId="794760dbfb091494" providerId="LiveId" clId="{893DA8DE-B24F-4920-9170-A902B654761F}" dt="2020-08-15T00:41:18.491" v="103"/>
          <ac:grpSpMkLst>
            <pc:docMk/>
            <pc:sldMk cId="1369734027" sldId="364"/>
            <ac:grpSpMk id="6" creationId="{868DE9DA-90F9-4BBB-AB91-B27B621F9264}"/>
          </ac:grpSpMkLst>
        </pc:grpChg>
        <pc:grpChg chg="add mod">
          <ac:chgData name="Dezhong Yao" userId="794760dbfb091494" providerId="LiveId" clId="{893DA8DE-B24F-4920-9170-A902B654761F}" dt="2020-08-15T00:41:18.491" v="103"/>
          <ac:grpSpMkLst>
            <pc:docMk/>
            <pc:sldMk cId="1369734027" sldId="364"/>
            <ac:grpSpMk id="19" creationId="{CEEADAF4-7657-4219-A602-0EF4955AAF5E}"/>
          </ac:grpSpMkLst>
        </pc:grpChg>
        <pc:picChg chg="del">
          <ac:chgData name="Dezhong Yao" userId="794760dbfb091494" providerId="LiveId" clId="{893DA8DE-B24F-4920-9170-A902B654761F}" dt="2020-08-15T00:41:17.936" v="102" actId="478"/>
          <ac:picMkLst>
            <pc:docMk/>
            <pc:sldMk cId="1369734027" sldId="364"/>
            <ac:picMk id="5" creationId="{5521C7BC-7C1A-4D79-94CD-894143C482B5}"/>
          </ac:picMkLst>
        </pc:picChg>
        <pc:cxnChg chg="mod">
          <ac:chgData name="Dezhong Yao" userId="794760dbfb091494" providerId="LiveId" clId="{893DA8DE-B24F-4920-9170-A902B654761F}" dt="2020-08-15T00:41:18.491" v="103"/>
          <ac:cxnSpMkLst>
            <pc:docMk/>
            <pc:sldMk cId="1369734027" sldId="364"/>
            <ac:cxnSpMk id="8" creationId="{F8BDA1EB-BAF8-49C0-9BC4-0E2CB6A34BC3}"/>
          </ac:cxnSpMkLst>
        </pc:cxnChg>
        <pc:cxnChg chg="mod">
          <ac:chgData name="Dezhong Yao" userId="794760dbfb091494" providerId="LiveId" clId="{893DA8DE-B24F-4920-9170-A902B654761F}" dt="2020-08-15T00:41:18.491" v="103"/>
          <ac:cxnSpMkLst>
            <pc:docMk/>
            <pc:sldMk cId="1369734027" sldId="364"/>
            <ac:cxnSpMk id="13" creationId="{EAEDD09F-E262-4507-8F73-501A1DA34590}"/>
          </ac:cxnSpMkLst>
        </pc:cxnChg>
        <pc:cxnChg chg="mod">
          <ac:chgData name="Dezhong Yao" userId="794760dbfb091494" providerId="LiveId" clId="{893DA8DE-B24F-4920-9170-A902B654761F}" dt="2020-08-15T00:41:18.491" v="103"/>
          <ac:cxnSpMkLst>
            <pc:docMk/>
            <pc:sldMk cId="1369734027" sldId="364"/>
            <ac:cxnSpMk id="14" creationId="{904121B8-ACAD-4D5F-AE17-E31D9ED5C022}"/>
          </ac:cxnSpMkLst>
        </pc:cxnChg>
        <pc:cxnChg chg="mod">
          <ac:chgData name="Dezhong Yao" userId="794760dbfb091494" providerId="LiveId" clId="{893DA8DE-B24F-4920-9170-A902B654761F}" dt="2020-08-15T00:41:18.491" v="103"/>
          <ac:cxnSpMkLst>
            <pc:docMk/>
            <pc:sldMk cId="1369734027" sldId="364"/>
            <ac:cxnSpMk id="22" creationId="{799EEF55-3424-4AA3-961E-C20AAE023136}"/>
          </ac:cxnSpMkLst>
        </pc:cxnChg>
        <pc:cxnChg chg="mod">
          <ac:chgData name="Dezhong Yao" userId="794760dbfb091494" providerId="LiveId" clId="{893DA8DE-B24F-4920-9170-A902B654761F}" dt="2020-08-15T00:41:18.491" v="103"/>
          <ac:cxnSpMkLst>
            <pc:docMk/>
            <pc:sldMk cId="1369734027" sldId="364"/>
            <ac:cxnSpMk id="32" creationId="{D11F8727-8B2A-4172-A76B-74165A3EF787}"/>
          </ac:cxnSpMkLst>
        </pc:cxnChg>
      </pc:sldChg>
      <pc:sldChg chg="addSp delSp modSp mod">
        <pc:chgData name="Dezhong Yao" userId="794760dbfb091494" providerId="LiveId" clId="{893DA8DE-B24F-4920-9170-A902B654761F}" dt="2020-08-15T00:41:29.860" v="118" actId="1038"/>
        <pc:sldMkLst>
          <pc:docMk/>
          <pc:sldMk cId="3740164167" sldId="365"/>
        </pc:sldMkLst>
        <pc:spChg chg="del">
          <ac:chgData name="Dezhong Yao" userId="794760dbfb091494" providerId="LiveId" clId="{893DA8DE-B24F-4920-9170-A902B654761F}" dt="2020-08-15T00:41:26.392" v="104" actId="478"/>
          <ac:spMkLst>
            <pc:docMk/>
            <pc:sldMk cId="3740164167" sldId="365"/>
            <ac:spMk id="6" creationId="{DC02A736-C2B4-4895-8246-864F4D1A71BA}"/>
          </ac:spMkLst>
        </pc:spChg>
        <pc:spChg chg="mod">
          <ac:chgData name="Dezhong Yao" userId="794760dbfb091494" providerId="LiveId" clId="{893DA8DE-B24F-4920-9170-A902B654761F}" dt="2020-08-15T00:41:26.633" v="105"/>
          <ac:spMkLst>
            <pc:docMk/>
            <pc:sldMk cId="3740164167" sldId="365"/>
            <ac:spMk id="10" creationId="{D36E4E54-1E52-4A0B-BC4A-77F9374189FF}"/>
          </ac:spMkLst>
        </pc:spChg>
        <pc:spChg chg="mod">
          <ac:chgData name="Dezhong Yao" userId="794760dbfb091494" providerId="LiveId" clId="{893DA8DE-B24F-4920-9170-A902B654761F}" dt="2020-08-15T00:41:26.633" v="105"/>
          <ac:spMkLst>
            <pc:docMk/>
            <pc:sldMk cId="3740164167" sldId="365"/>
            <ac:spMk id="11" creationId="{8B816877-C354-4694-94E5-1C39D7DF08C6}"/>
          </ac:spMkLst>
        </pc:spChg>
        <pc:spChg chg="mod">
          <ac:chgData name="Dezhong Yao" userId="794760dbfb091494" providerId="LiveId" clId="{893DA8DE-B24F-4920-9170-A902B654761F}" dt="2020-08-15T00:41:26.633" v="105"/>
          <ac:spMkLst>
            <pc:docMk/>
            <pc:sldMk cId="3740164167" sldId="365"/>
            <ac:spMk id="12" creationId="{7E90F3EB-E2EB-4D49-BAD8-2058A9FE1CE5}"/>
          </ac:spMkLst>
        </pc:spChg>
        <pc:spChg chg="mod">
          <ac:chgData name="Dezhong Yao" userId="794760dbfb091494" providerId="LiveId" clId="{893DA8DE-B24F-4920-9170-A902B654761F}" dt="2020-08-15T00:41:26.633" v="105"/>
          <ac:spMkLst>
            <pc:docMk/>
            <pc:sldMk cId="3740164167" sldId="365"/>
            <ac:spMk id="16" creationId="{5E81B389-1D2B-4638-88C8-B08E6D9E5C0A}"/>
          </ac:spMkLst>
        </pc:spChg>
        <pc:spChg chg="mod">
          <ac:chgData name="Dezhong Yao" userId="794760dbfb091494" providerId="LiveId" clId="{893DA8DE-B24F-4920-9170-A902B654761F}" dt="2020-08-15T00:41:26.633" v="105"/>
          <ac:spMkLst>
            <pc:docMk/>
            <pc:sldMk cId="3740164167" sldId="365"/>
            <ac:spMk id="17" creationId="{5AC10F49-3B7D-4852-B3F3-309295DD5735}"/>
          </ac:spMkLst>
        </pc:spChg>
        <pc:spChg chg="mod">
          <ac:chgData name="Dezhong Yao" userId="794760dbfb091494" providerId="LiveId" clId="{893DA8DE-B24F-4920-9170-A902B654761F}" dt="2020-08-15T00:41:26.633" v="105"/>
          <ac:spMkLst>
            <pc:docMk/>
            <pc:sldMk cId="3740164167" sldId="365"/>
            <ac:spMk id="18" creationId="{4D183DBD-0BB3-4A74-9B48-D351CFC13892}"/>
          </ac:spMkLst>
        </pc:spChg>
        <pc:spChg chg="mod">
          <ac:chgData name="Dezhong Yao" userId="794760dbfb091494" providerId="LiveId" clId="{893DA8DE-B24F-4920-9170-A902B654761F}" dt="2020-08-15T00:41:26.633" v="105"/>
          <ac:spMkLst>
            <pc:docMk/>
            <pc:sldMk cId="3740164167" sldId="365"/>
            <ac:spMk id="19" creationId="{6BFC9A35-5F5E-4D59-96A4-C966F57BCE7C}"/>
          </ac:spMkLst>
        </pc:spChg>
        <pc:spChg chg="mod">
          <ac:chgData name="Dezhong Yao" userId="794760dbfb091494" providerId="LiveId" clId="{893DA8DE-B24F-4920-9170-A902B654761F}" dt="2020-08-15T00:41:26.633" v="105"/>
          <ac:spMkLst>
            <pc:docMk/>
            <pc:sldMk cId="3740164167" sldId="365"/>
            <ac:spMk id="20" creationId="{FD721E4E-3039-4376-A45B-068D3B1E0C8E}"/>
          </ac:spMkLst>
        </pc:spChg>
        <pc:spChg chg="mod">
          <ac:chgData name="Dezhong Yao" userId="794760dbfb091494" providerId="LiveId" clId="{893DA8DE-B24F-4920-9170-A902B654761F}" dt="2020-08-15T00:41:26.633" v="105"/>
          <ac:spMkLst>
            <pc:docMk/>
            <pc:sldMk cId="3740164167" sldId="365"/>
            <ac:spMk id="21" creationId="{59469F6E-4CD1-4E90-84B6-5DF8294E1D22}"/>
          </ac:spMkLst>
        </pc:spChg>
        <pc:spChg chg="mod">
          <ac:chgData name="Dezhong Yao" userId="794760dbfb091494" providerId="LiveId" clId="{893DA8DE-B24F-4920-9170-A902B654761F}" dt="2020-08-15T00:41:26.633" v="105"/>
          <ac:spMkLst>
            <pc:docMk/>
            <pc:sldMk cId="3740164167" sldId="365"/>
            <ac:spMk id="22" creationId="{7DF74204-1F77-48E8-AAF2-8D47626F4973}"/>
          </ac:spMkLst>
        </pc:spChg>
        <pc:spChg chg="mod">
          <ac:chgData name="Dezhong Yao" userId="794760dbfb091494" providerId="LiveId" clId="{893DA8DE-B24F-4920-9170-A902B654761F}" dt="2020-08-15T00:41:26.633" v="105"/>
          <ac:spMkLst>
            <pc:docMk/>
            <pc:sldMk cId="3740164167" sldId="365"/>
            <ac:spMk id="23" creationId="{C59E90D1-5762-4BC5-A082-26765F63EB0D}"/>
          </ac:spMkLst>
        </pc:spChg>
        <pc:spChg chg="mod">
          <ac:chgData name="Dezhong Yao" userId="794760dbfb091494" providerId="LiveId" clId="{893DA8DE-B24F-4920-9170-A902B654761F}" dt="2020-08-15T00:41:26.633" v="105"/>
          <ac:spMkLst>
            <pc:docMk/>
            <pc:sldMk cId="3740164167" sldId="365"/>
            <ac:spMk id="24" creationId="{AF11E18E-4915-474C-9D65-F5BCF9FC0E36}"/>
          </ac:spMkLst>
        </pc:spChg>
        <pc:spChg chg="mod">
          <ac:chgData name="Dezhong Yao" userId="794760dbfb091494" providerId="LiveId" clId="{893DA8DE-B24F-4920-9170-A902B654761F}" dt="2020-08-15T00:41:26.633" v="105"/>
          <ac:spMkLst>
            <pc:docMk/>
            <pc:sldMk cId="3740164167" sldId="365"/>
            <ac:spMk id="25" creationId="{AD902221-B7F5-423C-960C-18D41B9C153D}"/>
          </ac:spMkLst>
        </pc:spChg>
        <pc:spChg chg="mod">
          <ac:chgData name="Dezhong Yao" userId="794760dbfb091494" providerId="LiveId" clId="{893DA8DE-B24F-4920-9170-A902B654761F}" dt="2020-08-15T00:41:26.633" v="105"/>
          <ac:spMkLst>
            <pc:docMk/>
            <pc:sldMk cId="3740164167" sldId="365"/>
            <ac:spMk id="26" creationId="{FC348640-8305-4453-8F3B-8C895D5CE03D}"/>
          </ac:spMkLst>
        </pc:spChg>
        <pc:spChg chg="mod">
          <ac:chgData name="Dezhong Yao" userId="794760dbfb091494" providerId="LiveId" clId="{893DA8DE-B24F-4920-9170-A902B654761F}" dt="2020-08-15T00:41:26.633" v="105"/>
          <ac:spMkLst>
            <pc:docMk/>
            <pc:sldMk cId="3740164167" sldId="365"/>
            <ac:spMk id="27" creationId="{02BA8E46-8EC1-443D-AE4F-3210320B648B}"/>
          </ac:spMkLst>
        </pc:spChg>
        <pc:spChg chg="mod">
          <ac:chgData name="Dezhong Yao" userId="794760dbfb091494" providerId="LiveId" clId="{893DA8DE-B24F-4920-9170-A902B654761F}" dt="2020-08-15T00:41:26.633" v="105"/>
          <ac:spMkLst>
            <pc:docMk/>
            <pc:sldMk cId="3740164167" sldId="365"/>
            <ac:spMk id="28" creationId="{DD354548-8459-496C-AC9F-8AD6A2629D88}"/>
          </ac:spMkLst>
        </pc:spChg>
        <pc:spChg chg="mod">
          <ac:chgData name="Dezhong Yao" userId="794760dbfb091494" providerId="LiveId" clId="{893DA8DE-B24F-4920-9170-A902B654761F}" dt="2020-08-15T00:41:26.633" v="105"/>
          <ac:spMkLst>
            <pc:docMk/>
            <pc:sldMk cId="3740164167" sldId="365"/>
            <ac:spMk id="29" creationId="{4ACFFA19-A5E7-4AA7-BEC3-EC3EA64EA20D}"/>
          </ac:spMkLst>
        </pc:spChg>
        <pc:spChg chg="mod">
          <ac:chgData name="Dezhong Yao" userId="794760dbfb091494" providerId="LiveId" clId="{893DA8DE-B24F-4920-9170-A902B654761F}" dt="2020-08-15T00:41:26.633" v="105"/>
          <ac:spMkLst>
            <pc:docMk/>
            <pc:sldMk cId="3740164167" sldId="365"/>
            <ac:spMk id="30" creationId="{FE77048A-0270-4E77-BFB7-FA452C24667E}"/>
          </ac:spMkLst>
        </pc:spChg>
        <pc:grpChg chg="add mod">
          <ac:chgData name="Dezhong Yao" userId="794760dbfb091494" providerId="LiveId" clId="{893DA8DE-B24F-4920-9170-A902B654761F}" dt="2020-08-15T00:41:29.860" v="118" actId="1038"/>
          <ac:grpSpMkLst>
            <pc:docMk/>
            <pc:sldMk cId="3740164167" sldId="365"/>
            <ac:grpSpMk id="7" creationId="{86D02E33-1C95-4C78-A436-89284C6C8917}"/>
          </ac:grpSpMkLst>
        </pc:grpChg>
        <pc:grpChg chg="mod">
          <ac:chgData name="Dezhong Yao" userId="794760dbfb091494" providerId="LiveId" clId="{893DA8DE-B24F-4920-9170-A902B654761F}" dt="2020-08-15T00:41:26.633" v="105"/>
          <ac:grpSpMkLst>
            <pc:docMk/>
            <pc:sldMk cId="3740164167" sldId="365"/>
            <ac:grpSpMk id="9" creationId="{B733D441-0360-487D-BE5F-201459E2FE1C}"/>
          </ac:grpSpMkLst>
        </pc:grpChg>
        <pc:picChg chg="del">
          <ac:chgData name="Dezhong Yao" userId="794760dbfb091494" providerId="LiveId" clId="{893DA8DE-B24F-4920-9170-A902B654761F}" dt="2020-08-15T00:41:26.392" v="104" actId="478"/>
          <ac:picMkLst>
            <pc:docMk/>
            <pc:sldMk cId="3740164167" sldId="365"/>
            <ac:picMk id="5" creationId="{64830F80-F781-49BD-8E82-359AAA5B751E}"/>
          </ac:picMkLst>
        </pc:picChg>
        <pc:cxnChg chg="mod">
          <ac:chgData name="Dezhong Yao" userId="794760dbfb091494" providerId="LiveId" clId="{893DA8DE-B24F-4920-9170-A902B654761F}" dt="2020-08-15T00:41:26.633" v="105"/>
          <ac:cxnSpMkLst>
            <pc:docMk/>
            <pc:sldMk cId="3740164167" sldId="365"/>
            <ac:cxnSpMk id="13" creationId="{E155F0F3-2B5F-44AD-BE5D-93F541B732E3}"/>
          </ac:cxnSpMkLst>
        </pc:cxnChg>
        <pc:cxnChg chg="mod">
          <ac:chgData name="Dezhong Yao" userId="794760dbfb091494" providerId="LiveId" clId="{893DA8DE-B24F-4920-9170-A902B654761F}" dt="2020-08-15T00:41:26.633" v="105"/>
          <ac:cxnSpMkLst>
            <pc:docMk/>
            <pc:sldMk cId="3740164167" sldId="365"/>
            <ac:cxnSpMk id="14" creationId="{685FCC68-F6AC-4E05-851A-826062C1400E}"/>
          </ac:cxnSpMkLst>
        </pc:cxnChg>
        <pc:cxnChg chg="mod">
          <ac:chgData name="Dezhong Yao" userId="794760dbfb091494" providerId="LiveId" clId="{893DA8DE-B24F-4920-9170-A902B654761F}" dt="2020-08-15T00:41:26.633" v="105"/>
          <ac:cxnSpMkLst>
            <pc:docMk/>
            <pc:sldMk cId="3740164167" sldId="365"/>
            <ac:cxnSpMk id="15" creationId="{C0F99658-3714-4023-A92D-C0B470A441F1}"/>
          </ac:cxnSpMkLst>
        </pc:cxnChg>
        <pc:cxnChg chg="mod">
          <ac:chgData name="Dezhong Yao" userId="794760dbfb091494" providerId="LiveId" clId="{893DA8DE-B24F-4920-9170-A902B654761F}" dt="2020-08-15T00:41:26.633" v="105"/>
          <ac:cxnSpMkLst>
            <pc:docMk/>
            <pc:sldMk cId="3740164167" sldId="365"/>
            <ac:cxnSpMk id="31" creationId="{AD328BFA-9CD9-4DFF-AFED-44D4D324CD23}"/>
          </ac:cxnSpMkLst>
        </pc:cxnChg>
        <pc:cxnChg chg="mod">
          <ac:chgData name="Dezhong Yao" userId="794760dbfb091494" providerId="LiveId" clId="{893DA8DE-B24F-4920-9170-A902B654761F}" dt="2020-08-15T00:41:26.633" v="105"/>
          <ac:cxnSpMkLst>
            <pc:docMk/>
            <pc:sldMk cId="3740164167" sldId="365"/>
            <ac:cxnSpMk id="32" creationId="{0F1A7DED-5640-440B-BF0C-D4B2DBB8DD8E}"/>
          </ac:cxnSpMkLst>
        </pc:cxnChg>
        <pc:cxnChg chg="mod">
          <ac:chgData name="Dezhong Yao" userId="794760dbfb091494" providerId="LiveId" clId="{893DA8DE-B24F-4920-9170-A902B654761F}" dt="2020-08-15T00:41:26.633" v="105"/>
          <ac:cxnSpMkLst>
            <pc:docMk/>
            <pc:sldMk cId="3740164167" sldId="365"/>
            <ac:cxnSpMk id="33" creationId="{11EFC2E9-AADD-4F19-A093-24570DDA2AB9}"/>
          </ac:cxnSpMkLst>
        </pc:cxnChg>
        <pc:cxnChg chg="mod">
          <ac:chgData name="Dezhong Yao" userId="794760dbfb091494" providerId="LiveId" clId="{893DA8DE-B24F-4920-9170-A902B654761F}" dt="2020-08-15T00:41:26.633" v="105"/>
          <ac:cxnSpMkLst>
            <pc:docMk/>
            <pc:sldMk cId="3740164167" sldId="365"/>
            <ac:cxnSpMk id="34" creationId="{20266376-6E43-4BEF-9871-7356C7671A73}"/>
          </ac:cxnSpMkLst>
        </pc:cxnChg>
        <pc:cxnChg chg="mod">
          <ac:chgData name="Dezhong Yao" userId="794760dbfb091494" providerId="LiveId" clId="{893DA8DE-B24F-4920-9170-A902B654761F}" dt="2020-08-15T00:41:26.633" v="105"/>
          <ac:cxnSpMkLst>
            <pc:docMk/>
            <pc:sldMk cId="3740164167" sldId="365"/>
            <ac:cxnSpMk id="35" creationId="{BEFCAF57-2190-40E8-9F58-089C8224A5D7}"/>
          </ac:cxnSpMkLst>
        </pc:cxnChg>
      </pc:sldChg>
      <pc:sldChg chg="addSp delSp modSp mod">
        <pc:chgData name="Dezhong Yao" userId="794760dbfb091494" providerId="LiveId" clId="{893DA8DE-B24F-4920-9170-A902B654761F}" dt="2020-08-15T00:41:51.227" v="122"/>
        <pc:sldMkLst>
          <pc:docMk/>
          <pc:sldMk cId="401016754" sldId="366"/>
        </pc:sldMkLst>
        <pc:spChg chg="mod">
          <ac:chgData name="Dezhong Yao" userId="794760dbfb091494" providerId="LiveId" clId="{893DA8DE-B24F-4920-9170-A902B654761F}" dt="2020-08-15T00:41:51.227" v="122"/>
          <ac:spMkLst>
            <pc:docMk/>
            <pc:sldMk cId="401016754" sldId="366"/>
            <ac:spMk id="6" creationId="{4380B8FB-C918-412C-8F03-CC5913D728A2}"/>
          </ac:spMkLst>
        </pc:spChg>
        <pc:spChg chg="mod">
          <ac:chgData name="Dezhong Yao" userId="794760dbfb091494" providerId="LiveId" clId="{893DA8DE-B24F-4920-9170-A902B654761F}" dt="2020-08-15T00:41:51.227" v="122"/>
          <ac:spMkLst>
            <pc:docMk/>
            <pc:sldMk cId="401016754" sldId="366"/>
            <ac:spMk id="8" creationId="{8576BB81-972E-46E0-B76B-3133C5605131}"/>
          </ac:spMkLst>
        </pc:spChg>
        <pc:spChg chg="mod">
          <ac:chgData name="Dezhong Yao" userId="794760dbfb091494" providerId="LiveId" clId="{893DA8DE-B24F-4920-9170-A902B654761F}" dt="2020-08-15T00:41:51.227" v="122"/>
          <ac:spMkLst>
            <pc:docMk/>
            <pc:sldMk cId="401016754" sldId="366"/>
            <ac:spMk id="9" creationId="{E738ED82-6494-451E-8A6C-389C18EE3226}"/>
          </ac:spMkLst>
        </pc:spChg>
        <pc:spChg chg="mod">
          <ac:chgData name="Dezhong Yao" userId="794760dbfb091494" providerId="LiveId" clId="{893DA8DE-B24F-4920-9170-A902B654761F}" dt="2020-08-15T00:41:51.227" v="122"/>
          <ac:spMkLst>
            <pc:docMk/>
            <pc:sldMk cId="401016754" sldId="366"/>
            <ac:spMk id="10" creationId="{17F92350-5BD9-48E2-A284-9F93D288CB45}"/>
          </ac:spMkLst>
        </pc:spChg>
        <pc:spChg chg="mod">
          <ac:chgData name="Dezhong Yao" userId="794760dbfb091494" providerId="LiveId" clId="{893DA8DE-B24F-4920-9170-A902B654761F}" dt="2020-08-15T00:41:51.227" v="122"/>
          <ac:spMkLst>
            <pc:docMk/>
            <pc:sldMk cId="401016754" sldId="366"/>
            <ac:spMk id="11" creationId="{198D1413-A80B-42DE-86FD-EDCB29CF10CA}"/>
          </ac:spMkLst>
        </pc:spChg>
        <pc:spChg chg="mod">
          <ac:chgData name="Dezhong Yao" userId="794760dbfb091494" providerId="LiveId" clId="{893DA8DE-B24F-4920-9170-A902B654761F}" dt="2020-08-15T00:41:51.227" v="122"/>
          <ac:spMkLst>
            <pc:docMk/>
            <pc:sldMk cId="401016754" sldId="366"/>
            <ac:spMk id="14" creationId="{D3B934AC-8379-4982-B63F-406297B0E1B8}"/>
          </ac:spMkLst>
        </pc:spChg>
        <pc:spChg chg="mod">
          <ac:chgData name="Dezhong Yao" userId="794760dbfb091494" providerId="LiveId" clId="{893DA8DE-B24F-4920-9170-A902B654761F}" dt="2020-08-15T00:41:51.227" v="122"/>
          <ac:spMkLst>
            <pc:docMk/>
            <pc:sldMk cId="401016754" sldId="366"/>
            <ac:spMk id="15" creationId="{A575C711-E7D1-4F3E-93DF-E98C3E83593A}"/>
          </ac:spMkLst>
        </pc:spChg>
        <pc:spChg chg="mod">
          <ac:chgData name="Dezhong Yao" userId="794760dbfb091494" providerId="LiveId" clId="{893DA8DE-B24F-4920-9170-A902B654761F}" dt="2020-08-15T00:41:51.227" v="122"/>
          <ac:spMkLst>
            <pc:docMk/>
            <pc:sldMk cId="401016754" sldId="366"/>
            <ac:spMk id="16" creationId="{C1E2C938-4042-463E-A8A0-8DE1086C941F}"/>
          </ac:spMkLst>
        </pc:spChg>
        <pc:spChg chg="mod">
          <ac:chgData name="Dezhong Yao" userId="794760dbfb091494" providerId="LiveId" clId="{893DA8DE-B24F-4920-9170-A902B654761F}" dt="2020-08-15T00:41:51.227" v="122"/>
          <ac:spMkLst>
            <pc:docMk/>
            <pc:sldMk cId="401016754" sldId="366"/>
            <ac:spMk id="17" creationId="{4AF3953C-BE18-4342-AA91-88E79785A783}"/>
          </ac:spMkLst>
        </pc:spChg>
        <pc:spChg chg="mod">
          <ac:chgData name="Dezhong Yao" userId="794760dbfb091494" providerId="LiveId" clId="{893DA8DE-B24F-4920-9170-A902B654761F}" dt="2020-08-15T00:41:51.227" v="122"/>
          <ac:spMkLst>
            <pc:docMk/>
            <pc:sldMk cId="401016754" sldId="366"/>
            <ac:spMk id="19" creationId="{EF3B5FA1-2129-412B-BE0D-A541E0E7D1C6}"/>
          </ac:spMkLst>
        </pc:spChg>
        <pc:spChg chg="mod">
          <ac:chgData name="Dezhong Yao" userId="794760dbfb091494" providerId="LiveId" clId="{893DA8DE-B24F-4920-9170-A902B654761F}" dt="2020-08-15T00:41:51.227" v="122"/>
          <ac:spMkLst>
            <pc:docMk/>
            <pc:sldMk cId="401016754" sldId="366"/>
            <ac:spMk id="20" creationId="{EF90F1C8-5BDC-4F3B-8766-BB306527ABD5}"/>
          </ac:spMkLst>
        </pc:spChg>
        <pc:spChg chg="mod">
          <ac:chgData name="Dezhong Yao" userId="794760dbfb091494" providerId="LiveId" clId="{893DA8DE-B24F-4920-9170-A902B654761F}" dt="2020-08-15T00:41:51.227" v="122"/>
          <ac:spMkLst>
            <pc:docMk/>
            <pc:sldMk cId="401016754" sldId="366"/>
            <ac:spMk id="22" creationId="{00548556-BF0E-44CD-BAE0-308DBC11EA59}"/>
          </ac:spMkLst>
        </pc:spChg>
        <pc:spChg chg="mod">
          <ac:chgData name="Dezhong Yao" userId="794760dbfb091494" providerId="LiveId" clId="{893DA8DE-B24F-4920-9170-A902B654761F}" dt="2020-08-15T00:41:51.227" v="122"/>
          <ac:spMkLst>
            <pc:docMk/>
            <pc:sldMk cId="401016754" sldId="366"/>
            <ac:spMk id="23" creationId="{43EE77CF-FB98-4F89-9798-2EB72B1D2A22}"/>
          </ac:spMkLst>
        </pc:spChg>
        <pc:spChg chg="mod">
          <ac:chgData name="Dezhong Yao" userId="794760dbfb091494" providerId="LiveId" clId="{893DA8DE-B24F-4920-9170-A902B654761F}" dt="2020-08-15T00:41:51.227" v="122"/>
          <ac:spMkLst>
            <pc:docMk/>
            <pc:sldMk cId="401016754" sldId="366"/>
            <ac:spMk id="24" creationId="{338FC6F6-737A-408B-B700-3D6F413E13F0}"/>
          </ac:spMkLst>
        </pc:spChg>
        <pc:spChg chg="mod">
          <ac:chgData name="Dezhong Yao" userId="794760dbfb091494" providerId="LiveId" clId="{893DA8DE-B24F-4920-9170-A902B654761F}" dt="2020-08-15T00:41:51.227" v="122"/>
          <ac:spMkLst>
            <pc:docMk/>
            <pc:sldMk cId="401016754" sldId="366"/>
            <ac:spMk id="25" creationId="{D2154C41-56DE-4DB3-B442-45726D49EF62}"/>
          </ac:spMkLst>
        </pc:spChg>
        <pc:spChg chg="mod">
          <ac:chgData name="Dezhong Yao" userId="794760dbfb091494" providerId="LiveId" clId="{893DA8DE-B24F-4920-9170-A902B654761F}" dt="2020-08-15T00:41:51.227" v="122"/>
          <ac:spMkLst>
            <pc:docMk/>
            <pc:sldMk cId="401016754" sldId="366"/>
            <ac:spMk id="26" creationId="{8C8A6971-E5F9-49EA-B457-346B69CBF6B8}"/>
          </ac:spMkLst>
        </pc:spChg>
        <pc:spChg chg="mod">
          <ac:chgData name="Dezhong Yao" userId="794760dbfb091494" providerId="LiveId" clId="{893DA8DE-B24F-4920-9170-A902B654761F}" dt="2020-08-15T00:41:51.227" v="122"/>
          <ac:spMkLst>
            <pc:docMk/>
            <pc:sldMk cId="401016754" sldId="366"/>
            <ac:spMk id="27" creationId="{6EAA67FE-8A7B-49A6-BE09-EB5570DC07AD}"/>
          </ac:spMkLst>
        </pc:spChg>
        <pc:spChg chg="mod">
          <ac:chgData name="Dezhong Yao" userId="794760dbfb091494" providerId="LiveId" clId="{893DA8DE-B24F-4920-9170-A902B654761F}" dt="2020-08-15T00:41:51.227" v="122"/>
          <ac:spMkLst>
            <pc:docMk/>
            <pc:sldMk cId="401016754" sldId="366"/>
            <ac:spMk id="28" creationId="{46BC5493-8C42-4931-8001-6E43642426BE}"/>
          </ac:spMkLst>
        </pc:spChg>
        <pc:spChg chg="mod">
          <ac:chgData name="Dezhong Yao" userId="794760dbfb091494" providerId="LiveId" clId="{893DA8DE-B24F-4920-9170-A902B654761F}" dt="2020-08-15T00:41:51.227" v="122"/>
          <ac:spMkLst>
            <pc:docMk/>
            <pc:sldMk cId="401016754" sldId="366"/>
            <ac:spMk id="29" creationId="{7571098E-FFB5-4B70-95F0-4074A6C4F3E4}"/>
          </ac:spMkLst>
        </pc:spChg>
        <pc:spChg chg="mod">
          <ac:chgData name="Dezhong Yao" userId="794760dbfb091494" providerId="LiveId" clId="{893DA8DE-B24F-4920-9170-A902B654761F}" dt="2020-08-15T00:41:51.227" v="122"/>
          <ac:spMkLst>
            <pc:docMk/>
            <pc:sldMk cId="401016754" sldId="366"/>
            <ac:spMk id="30" creationId="{646D1B10-F29F-419B-B269-163BE33A894B}"/>
          </ac:spMkLst>
        </pc:spChg>
        <pc:spChg chg="mod">
          <ac:chgData name="Dezhong Yao" userId="794760dbfb091494" providerId="LiveId" clId="{893DA8DE-B24F-4920-9170-A902B654761F}" dt="2020-08-15T00:41:51.227" v="122"/>
          <ac:spMkLst>
            <pc:docMk/>
            <pc:sldMk cId="401016754" sldId="366"/>
            <ac:spMk id="32" creationId="{269510C2-DB20-450C-98BB-64C1DB3F86E8}"/>
          </ac:spMkLst>
        </pc:spChg>
        <pc:spChg chg="mod">
          <ac:chgData name="Dezhong Yao" userId="794760dbfb091494" providerId="LiveId" clId="{893DA8DE-B24F-4920-9170-A902B654761F}" dt="2020-08-15T00:41:51.227" v="122"/>
          <ac:spMkLst>
            <pc:docMk/>
            <pc:sldMk cId="401016754" sldId="366"/>
            <ac:spMk id="33" creationId="{6EC97AE0-BE0F-40F7-8872-B14992EFF7A9}"/>
          </ac:spMkLst>
        </pc:spChg>
        <pc:spChg chg="mod">
          <ac:chgData name="Dezhong Yao" userId="794760dbfb091494" providerId="LiveId" clId="{893DA8DE-B24F-4920-9170-A902B654761F}" dt="2020-08-15T00:41:51.227" v="122"/>
          <ac:spMkLst>
            <pc:docMk/>
            <pc:sldMk cId="401016754" sldId="366"/>
            <ac:spMk id="34" creationId="{1C4E8972-E132-43D3-A0DB-58FEDADD4062}"/>
          </ac:spMkLst>
        </pc:spChg>
        <pc:spChg chg="mod">
          <ac:chgData name="Dezhong Yao" userId="794760dbfb091494" providerId="LiveId" clId="{893DA8DE-B24F-4920-9170-A902B654761F}" dt="2020-08-15T00:41:51.227" v="122"/>
          <ac:spMkLst>
            <pc:docMk/>
            <pc:sldMk cId="401016754" sldId="366"/>
            <ac:spMk id="35" creationId="{7989C78C-0C72-4557-AF9B-B082A8B029DB}"/>
          </ac:spMkLst>
        </pc:spChg>
        <pc:spChg chg="mod">
          <ac:chgData name="Dezhong Yao" userId="794760dbfb091494" providerId="LiveId" clId="{893DA8DE-B24F-4920-9170-A902B654761F}" dt="2020-08-15T00:41:51.227" v="122"/>
          <ac:spMkLst>
            <pc:docMk/>
            <pc:sldMk cId="401016754" sldId="366"/>
            <ac:spMk id="36" creationId="{206E15DF-E7AD-4BF6-95FC-F5926F7802B5}"/>
          </ac:spMkLst>
        </pc:spChg>
        <pc:spChg chg="mod">
          <ac:chgData name="Dezhong Yao" userId="794760dbfb091494" providerId="LiveId" clId="{893DA8DE-B24F-4920-9170-A902B654761F}" dt="2020-08-15T00:41:51.227" v="122"/>
          <ac:spMkLst>
            <pc:docMk/>
            <pc:sldMk cId="401016754" sldId="366"/>
            <ac:spMk id="37" creationId="{84137A4E-EB86-427A-8C1A-64C09C59B6F2}"/>
          </ac:spMkLst>
        </pc:spChg>
        <pc:spChg chg="mod">
          <ac:chgData name="Dezhong Yao" userId="794760dbfb091494" providerId="LiveId" clId="{893DA8DE-B24F-4920-9170-A902B654761F}" dt="2020-08-15T00:41:51.227" v="122"/>
          <ac:spMkLst>
            <pc:docMk/>
            <pc:sldMk cId="401016754" sldId="366"/>
            <ac:spMk id="38" creationId="{ABFBB2DD-DAA2-4E62-B0F3-4101E2F0278D}"/>
          </ac:spMkLst>
        </pc:spChg>
        <pc:spChg chg="mod">
          <ac:chgData name="Dezhong Yao" userId="794760dbfb091494" providerId="LiveId" clId="{893DA8DE-B24F-4920-9170-A902B654761F}" dt="2020-08-15T00:41:51.227" v="122"/>
          <ac:spMkLst>
            <pc:docMk/>
            <pc:sldMk cId="401016754" sldId="366"/>
            <ac:spMk id="39" creationId="{1D4CB8D9-7856-4556-BED5-183E3DFEE571}"/>
          </ac:spMkLst>
        </pc:spChg>
        <pc:spChg chg="mod">
          <ac:chgData name="Dezhong Yao" userId="794760dbfb091494" providerId="LiveId" clId="{893DA8DE-B24F-4920-9170-A902B654761F}" dt="2020-08-15T00:41:51.227" v="122"/>
          <ac:spMkLst>
            <pc:docMk/>
            <pc:sldMk cId="401016754" sldId="366"/>
            <ac:spMk id="40" creationId="{DCFC823F-789C-4680-98AB-D530ADD132DF}"/>
          </ac:spMkLst>
        </pc:spChg>
        <pc:grpChg chg="add mod">
          <ac:chgData name="Dezhong Yao" userId="794760dbfb091494" providerId="LiveId" clId="{893DA8DE-B24F-4920-9170-A902B654761F}" dt="2020-08-15T00:41:51.227" v="122"/>
          <ac:grpSpMkLst>
            <pc:docMk/>
            <pc:sldMk cId="401016754" sldId="366"/>
            <ac:grpSpMk id="5" creationId="{9A6DF1DE-1ED7-43C8-8732-76EB78EDE303}"/>
          </ac:grpSpMkLst>
        </pc:grpChg>
        <pc:grpChg chg="add mod">
          <ac:chgData name="Dezhong Yao" userId="794760dbfb091494" providerId="LiveId" clId="{893DA8DE-B24F-4920-9170-A902B654761F}" dt="2020-08-15T00:41:51.227" v="122"/>
          <ac:grpSpMkLst>
            <pc:docMk/>
            <pc:sldMk cId="401016754" sldId="366"/>
            <ac:grpSpMk id="18" creationId="{1F55B7CA-1344-49FC-8465-781501F97EC3}"/>
          </ac:grpSpMkLst>
        </pc:grpChg>
        <pc:picChg chg="del">
          <ac:chgData name="Dezhong Yao" userId="794760dbfb091494" providerId="LiveId" clId="{893DA8DE-B24F-4920-9170-A902B654761F}" dt="2020-08-15T00:41:50.768" v="121" actId="478"/>
          <ac:picMkLst>
            <pc:docMk/>
            <pc:sldMk cId="401016754" sldId="366"/>
            <ac:picMk id="4" creationId="{03443EDF-8C50-454B-B9AC-A7708F389EA2}"/>
          </ac:picMkLst>
        </pc:picChg>
        <pc:cxnChg chg="mod">
          <ac:chgData name="Dezhong Yao" userId="794760dbfb091494" providerId="LiveId" clId="{893DA8DE-B24F-4920-9170-A902B654761F}" dt="2020-08-15T00:41:51.227" v="122"/>
          <ac:cxnSpMkLst>
            <pc:docMk/>
            <pc:sldMk cId="401016754" sldId="366"/>
            <ac:cxnSpMk id="7" creationId="{51B7275F-2D33-40EE-A88A-A4CA46389CA2}"/>
          </ac:cxnSpMkLst>
        </pc:cxnChg>
        <pc:cxnChg chg="mod">
          <ac:chgData name="Dezhong Yao" userId="794760dbfb091494" providerId="LiveId" clId="{893DA8DE-B24F-4920-9170-A902B654761F}" dt="2020-08-15T00:41:51.227" v="122"/>
          <ac:cxnSpMkLst>
            <pc:docMk/>
            <pc:sldMk cId="401016754" sldId="366"/>
            <ac:cxnSpMk id="12" creationId="{92362005-9FC5-4B93-94F6-4180D8110014}"/>
          </ac:cxnSpMkLst>
        </pc:cxnChg>
        <pc:cxnChg chg="mod">
          <ac:chgData name="Dezhong Yao" userId="794760dbfb091494" providerId="LiveId" clId="{893DA8DE-B24F-4920-9170-A902B654761F}" dt="2020-08-15T00:41:51.227" v="122"/>
          <ac:cxnSpMkLst>
            <pc:docMk/>
            <pc:sldMk cId="401016754" sldId="366"/>
            <ac:cxnSpMk id="13" creationId="{CAB24382-149F-420F-AB29-436296055A7E}"/>
          </ac:cxnSpMkLst>
        </pc:cxnChg>
        <pc:cxnChg chg="mod">
          <ac:chgData name="Dezhong Yao" userId="794760dbfb091494" providerId="LiveId" clId="{893DA8DE-B24F-4920-9170-A902B654761F}" dt="2020-08-15T00:41:51.227" v="122"/>
          <ac:cxnSpMkLst>
            <pc:docMk/>
            <pc:sldMk cId="401016754" sldId="366"/>
            <ac:cxnSpMk id="21" creationId="{831CD48C-D0A9-45DF-9544-11DE167EF30C}"/>
          </ac:cxnSpMkLst>
        </pc:cxnChg>
        <pc:cxnChg chg="mod">
          <ac:chgData name="Dezhong Yao" userId="794760dbfb091494" providerId="LiveId" clId="{893DA8DE-B24F-4920-9170-A902B654761F}" dt="2020-08-15T00:41:51.227" v="122"/>
          <ac:cxnSpMkLst>
            <pc:docMk/>
            <pc:sldMk cId="401016754" sldId="366"/>
            <ac:cxnSpMk id="31" creationId="{32DBB111-5F57-4372-9A05-3D13938A66F7}"/>
          </ac:cxnSpMkLst>
        </pc:cxnChg>
      </pc:sldChg>
      <pc:sldChg chg="addSp delSp modSp mod">
        <pc:chgData name="Dezhong Yao" userId="794760dbfb091494" providerId="LiveId" clId="{893DA8DE-B24F-4920-9170-A902B654761F}" dt="2020-08-15T00:36:39.429" v="22"/>
        <pc:sldMkLst>
          <pc:docMk/>
          <pc:sldMk cId="748857323" sldId="367"/>
        </pc:sldMkLst>
        <pc:spChg chg="mod">
          <ac:chgData name="Dezhong Yao" userId="794760dbfb091494" providerId="LiveId" clId="{893DA8DE-B24F-4920-9170-A902B654761F}" dt="2020-08-15T00:36:39.429" v="22"/>
          <ac:spMkLst>
            <pc:docMk/>
            <pc:sldMk cId="748857323" sldId="367"/>
            <ac:spMk id="9" creationId="{98ED27A2-AC62-4E9B-ADB3-8627524936CF}"/>
          </ac:spMkLst>
        </pc:spChg>
        <pc:spChg chg="mod">
          <ac:chgData name="Dezhong Yao" userId="794760dbfb091494" providerId="LiveId" clId="{893DA8DE-B24F-4920-9170-A902B654761F}" dt="2020-08-15T00:36:39.429" v="22"/>
          <ac:spMkLst>
            <pc:docMk/>
            <pc:sldMk cId="748857323" sldId="367"/>
            <ac:spMk id="10" creationId="{E0C6BDF0-ABAD-4283-96E2-52AB08CE6BC5}"/>
          </ac:spMkLst>
        </pc:spChg>
        <pc:spChg chg="mod">
          <ac:chgData name="Dezhong Yao" userId="794760dbfb091494" providerId="LiveId" clId="{893DA8DE-B24F-4920-9170-A902B654761F}" dt="2020-08-15T00:36:39.429" v="22"/>
          <ac:spMkLst>
            <pc:docMk/>
            <pc:sldMk cId="748857323" sldId="367"/>
            <ac:spMk id="18" creationId="{FF588ECD-41DF-4DF3-9738-2A91AE62DB8E}"/>
          </ac:spMkLst>
        </pc:spChg>
        <pc:spChg chg="mod">
          <ac:chgData name="Dezhong Yao" userId="794760dbfb091494" providerId="LiveId" clId="{893DA8DE-B24F-4920-9170-A902B654761F}" dt="2020-08-15T00:36:39.429" v="22"/>
          <ac:spMkLst>
            <pc:docMk/>
            <pc:sldMk cId="748857323" sldId="367"/>
            <ac:spMk id="19" creationId="{3473F7CA-2FB0-480E-8581-32964497776B}"/>
          </ac:spMkLst>
        </pc:spChg>
        <pc:spChg chg="mod">
          <ac:chgData name="Dezhong Yao" userId="794760dbfb091494" providerId="LiveId" clId="{893DA8DE-B24F-4920-9170-A902B654761F}" dt="2020-08-15T00:36:39.429" v="22"/>
          <ac:spMkLst>
            <pc:docMk/>
            <pc:sldMk cId="748857323" sldId="367"/>
            <ac:spMk id="20" creationId="{96F2853B-9312-46B2-9156-26B9BEDAD996}"/>
          </ac:spMkLst>
        </pc:spChg>
        <pc:spChg chg="mod">
          <ac:chgData name="Dezhong Yao" userId="794760dbfb091494" providerId="LiveId" clId="{893DA8DE-B24F-4920-9170-A902B654761F}" dt="2020-08-15T00:36:39.429" v="22"/>
          <ac:spMkLst>
            <pc:docMk/>
            <pc:sldMk cId="748857323" sldId="367"/>
            <ac:spMk id="21" creationId="{2BAE822F-D0D7-47A5-808E-B45B9FE11E3B}"/>
          </ac:spMkLst>
        </pc:spChg>
        <pc:spChg chg="mod">
          <ac:chgData name="Dezhong Yao" userId="794760dbfb091494" providerId="LiveId" clId="{893DA8DE-B24F-4920-9170-A902B654761F}" dt="2020-08-15T00:36:39.429" v="22"/>
          <ac:spMkLst>
            <pc:docMk/>
            <pc:sldMk cId="748857323" sldId="367"/>
            <ac:spMk id="22" creationId="{6D6C810F-C1A9-4B3A-99A9-27E4B19716F8}"/>
          </ac:spMkLst>
        </pc:spChg>
        <pc:spChg chg="mod">
          <ac:chgData name="Dezhong Yao" userId="794760dbfb091494" providerId="LiveId" clId="{893DA8DE-B24F-4920-9170-A902B654761F}" dt="2020-08-15T00:36:39.429" v="22"/>
          <ac:spMkLst>
            <pc:docMk/>
            <pc:sldMk cId="748857323" sldId="367"/>
            <ac:spMk id="23" creationId="{7A4A78E8-1EED-4BBF-AB68-33E17D8BC9B5}"/>
          </ac:spMkLst>
        </pc:spChg>
        <pc:spChg chg="mod">
          <ac:chgData name="Dezhong Yao" userId="794760dbfb091494" providerId="LiveId" clId="{893DA8DE-B24F-4920-9170-A902B654761F}" dt="2020-08-15T00:36:39.429" v="22"/>
          <ac:spMkLst>
            <pc:docMk/>
            <pc:sldMk cId="748857323" sldId="367"/>
            <ac:spMk id="24" creationId="{ED4EBAAA-314D-412A-9037-230AC1F05019}"/>
          </ac:spMkLst>
        </pc:spChg>
        <pc:spChg chg="mod">
          <ac:chgData name="Dezhong Yao" userId="794760dbfb091494" providerId="LiveId" clId="{893DA8DE-B24F-4920-9170-A902B654761F}" dt="2020-08-15T00:36:39.429" v="22"/>
          <ac:spMkLst>
            <pc:docMk/>
            <pc:sldMk cId="748857323" sldId="367"/>
            <ac:spMk id="25" creationId="{31D69A1C-8C20-4135-B90A-455185F25C87}"/>
          </ac:spMkLst>
        </pc:spChg>
        <pc:spChg chg="mod">
          <ac:chgData name="Dezhong Yao" userId="794760dbfb091494" providerId="LiveId" clId="{893DA8DE-B24F-4920-9170-A902B654761F}" dt="2020-08-15T00:36:39.429" v="22"/>
          <ac:spMkLst>
            <pc:docMk/>
            <pc:sldMk cId="748857323" sldId="367"/>
            <ac:spMk id="26" creationId="{7793BE5F-0CA6-4391-94FC-7AD0F0B0B10E}"/>
          </ac:spMkLst>
        </pc:spChg>
        <pc:spChg chg="mod">
          <ac:chgData name="Dezhong Yao" userId="794760dbfb091494" providerId="LiveId" clId="{893DA8DE-B24F-4920-9170-A902B654761F}" dt="2020-08-15T00:36:39.429" v="22"/>
          <ac:spMkLst>
            <pc:docMk/>
            <pc:sldMk cId="748857323" sldId="367"/>
            <ac:spMk id="27" creationId="{33B7181A-235F-4824-95F0-C81AC1266CEC}"/>
          </ac:spMkLst>
        </pc:spChg>
        <pc:spChg chg="mod">
          <ac:chgData name="Dezhong Yao" userId="794760dbfb091494" providerId="LiveId" clId="{893DA8DE-B24F-4920-9170-A902B654761F}" dt="2020-08-15T00:36:39.429" v="22"/>
          <ac:spMkLst>
            <pc:docMk/>
            <pc:sldMk cId="748857323" sldId="367"/>
            <ac:spMk id="28" creationId="{3A19C65D-31DC-437E-AECF-A82E57A71D3A}"/>
          </ac:spMkLst>
        </pc:spChg>
        <pc:spChg chg="mod">
          <ac:chgData name="Dezhong Yao" userId="794760dbfb091494" providerId="LiveId" clId="{893DA8DE-B24F-4920-9170-A902B654761F}" dt="2020-08-15T00:36:39.429" v="22"/>
          <ac:spMkLst>
            <pc:docMk/>
            <pc:sldMk cId="748857323" sldId="367"/>
            <ac:spMk id="29" creationId="{C5C1AE7E-24F0-47A1-BA0A-13CA0BC7A0B0}"/>
          </ac:spMkLst>
        </pc:spChg>
        <pc:spChg chg="mod">
          <ac:chgData name="Dezhong Yao" userId="794760dbfb091494" providerId="LiveId" clId="{893DA8DE-B24F-4920-9170-A902B654761F}" dt="2020-08-15T00:36:39.429" v="22"/>
          <ac:spMkLst>
            <pc:docMk/>
            <pc:sldMk cId="748857323" sldId="367"/>
            <ac:spMk id="30" creationId="{56105BCB-8F72-46D5-9AB8-26E85FE2EEE3}"/>
          </ac:spMkLst>
        </pc:spChg>
        <pc:spChg chg="mod">
          <ac:chgData name="Dezhong Yao" userId="794760dbfb091494" providerId="LiveId" clId="{893DA8DE-B24F-4920-9170-A902B654761F}" dt="2020-08-15T00:36:39.429" v="22"/>
          <ac:spMkLst>
            <pc:docMk/>
            <pc:sldMk cId="748857323" sldId="367"/>
            <ac:spMk id="31" creationId="{0F9EC2A8-6DE0-4857-AE3B-5CC257C2DBD4}"/>
          </ac:spMkLst>
        </pc:spChg>
        <pc:spChg chg="mod">
          <ac:chgData name="Dezhong Yao" userId="794760dbfb091494" providerId="LiveId" clId="{893DA8DE-B24F-4920-9170-A902B654761F}" dt="2020-08-15T00:36:39.429" v="22"/>
          <ac:spMkLst>
            <pc:docMk/>
            <pc:sldMk cId="748857323" sldId="367"/>
            <ac:spMk id="32" creationId="{854A8A2D-D1B1-4FA8-838C-82E1CC37332F}"/>
          </ac:spMkLst>
        </pc:spChg>
        <pc:spChg chg="mod">
          <ac:chgData name="Dezhong Yao" userId="794760dbfb091494" providerId="LiveId" clId="{893DA8DE-B24F-4920-9170-A902B654761F}" dt="2020-08-15T00:36:39.429" v="22"/>
          <ac:spMkLst>
            <pc:docMk/>
            <pc:sldMk cId="748857323" sldId="367"/>
            <ac:spMk id="33" creationId="{A41488EB-C758-4F9B-9676-3C9B72010EC2}"/>
          </ac:spMkLst>
        </pc:spChg>
        <pc:spChg chg="mod">
          <ac:chgData name="Dezhong Yao" userId="794760dbfb091494" providerId="LiveId" clId="{893DA8DE-B24F-4920-9170-A902B654761F}" dt="2020-08-15T00:36:39.429" v="22"/>
          <ac:spMkLst>
            <pc:docMk/>
            <pc:sldMk cId="748857323" sldId="367"/>
            <ac:spMk id="34" creationId="{6B367C2F-3DCC-496F-9167-3E4F704117FD}"/>
          </ac:spMkLst>
        </pc:spChg>
        <pc:spChg chg="mod">
          <ac:chgData name="Dezhong Yao" userId="794760dbfb091494" providerId="LiveId" clId="{893DA8DE-B24F-4920-9170-A902B654761F}" dt="2020-08-15T00:36:39.429" v="22"/>
          <ac:spMkLst>
            <pc:docMk/>
            <pc:sldMk cId="748857323" sldId="367"/>
            <ac:spMk id="35" creationId="{FA02528B-C963-4DBA-8B00-BB655D9FC89A}"/>
          </ac:spMkLst>
        </pc:spChg>
        <pc:spChg chg="mod">
          <ac:chgData name="Dezhong Yao" userId="794760dbfb091494" providerId="LiveId" clId="{893DA8DE-B24F-4920-9170-A902B654761F}" dt="2020-08-15T00:36:39.429" v="22"/>
          <ac:spMkLst>
            <pc:docMk/>
            <pc:sldMk cId="748857323" sldId="367"/>
            <ac:spMk id="36" creationId="{D0694B06-FBC8-458C-BE90-C6D44539137F}"/>
          </ac:spMkLst>
        </pc:spChg>
        <pc:spChg chg="mod">
          <ac:chgData name="Dezhong Yao" userId="794760dbfb091494" providerId="LiveId" clId="{893DA8DE-B24F-4920-9170-A902B654761F}" dt="2020-08-15T00:36:39.429" v="22"/>
          <ac:spMkLst>
            <pc:docMk/>
            <pc:sldMk cId="748857323" sldId="367"/>
            <ac:spMk id="37" creationId="{A85A7B48-9D8C-4CDC-8229-302EA3451731}"/>
          </ac:spMkLst>
        </pc:spChg>
        <pc:spChg chg="mod">
          <ac:chgData name="Dezhong Yao" userId="794760dbfb091494" providerId="LiveId" clId="{893DA8DE-B24F-4920-9170-A902B654761F}" dt="2020-08-15T00:36:39.429" v="22"/>
          <ac:spMkLst>
            <pc:docMk/>
            <pc:sldMk cId="748857323" sldId="367"/>
            <ac:spMk id="38" creationId="{6948202D-BEF5-4FAA-875A-6BB8289A407A}"/>
          </ac:spMkLst>
        </pc:spChg>
        <pc:spChg chg="mod">
          <ac:chgData name="Dezhong Yao" userId="794760dbfb091494" providerId="LiveId" clId="{893DA8DE-B24F-4920-9170-A902B654761F}" dt="2020-08-15T00:36:39.429" v="22"/>
          <ac:spMkLst>
            <pc:docMk/>
            <pc:sldMk cId="748857323" sldId="367"/>
            <ac:spMk id="39" creationId="{0C03DD7C-A208-4AF7-BE42-CE7D12D1756D}"/>
          </ac:spMkLst>
        </pc:spChg>
        <pc:spChg chg="mod">
          <ac:chgData name="Dezhong Yao" userId="794760dbfb091494" providerId="LiveId" clId="{893DA8DE-B24F-4920-9170-A902B654761F}" dt="2020-08-15T00:36:39.429" v="22"/>
          <ac:spMkLst>
            <pc:docMk/>
            <pc:sldMk cId="748857323" sldId="367"/>
            <ac:spMk id="40" creationId="{46599C8A-8DD1-4DB1-A930-1DF210B24453}"/>
          </ac:spMkLst>
        </pc:spChg>
        <pc:spChg chg="mod">
          <ac:chgData name="Dezhong Yao" userId="794760dbfb091494" providerId="LiveId" clId="{893DA8DE-B24F-4920-9170-A902B654761F}" dt="2020-08-15T00:36:39.429" v="22"/>
          <ac:spMkLst>
            <pc:docMk/>
            <pc:sldMk cId="748857323" sldId="367"/>
            <ac:spMk id="41" creationId="{CEEA012D-44AB-4422-9D3A-00799F4E0454}"/>
          </ac:spMkLst>
        </pc:spChg>
        <pc:spChg chg="mod">
          <ac:chgData name="Dezhong Yao" userId="794760dbfb091494" providerId="LiveId" clId="{893DA8DE-B24F-4920-9170-A902B654761F}" dt="2020-08-15T00:36:39.429" v="22"/>
          <ac:spMkLst>
            <pc:docMk/>
            <pc:sldMk cId="748857323" sldId="367"/>
            <ac:spMk id="42" creationId="{AD97C3E3-FF4B-4A27-8678-8F32548880B6}"/>
          </ac:spMkLst>
        </pc:spChg>
        <pc:grpChg chg="add mod">
          <ac:chgData name="Dezhong Yao" userId="794760dbfb091494" providerId="LiveId" clId="{893DA8DE-B24F-4920-9170-A902B654761F}" dt="2020-08-15T00:36:39.429" v="22"/>
          <ac:grpSpMkLst>
            <pc:docMk/>
            <pc:sldMk cId="748857323" sldId="367"/>
            <ac:grpSpMk id="8" creationId="{E657891B-0325-4E62-ACD2-8D31960E7EE1}"/>
          </ac:grpSpMkLst>
        </pc:grpChg>
        <pc:grpChg chg="add mod">
          <ac:chgData name="Dezhong Yao" userId="794760dbfb091494" providerId="LiveId" clId="{893DA8DE-B24F-4920-9170-A902B654761F}" dt="2020-08-15T00:36:39.429" v="22"/>
          <ac:grpSpMkLst>
            <pc:docMk/>
            <pc:sldMk cId="748857323" sldId="367"/>
            <ac:grpSpMk id="12" creationId="{BBD861EF-E6EC-49A5-B7FE-DFFDA87A1DF7}"/>
          </ac:grpSpMkLst>
        </pc:grpChg>
        <pc:grpChg chg="mod">
          <ac:chgData name="Dezhong Yao" userId="794760dbfb091494" providerId="LiveId" clId="{893DA8DE-B24F-4920-9170-A902B654761F}" dt="2020-08-15T00:36:39.429" v="22"/>
          <ac:grpSpMkLst>
            <pc:docMk/>
            <pc:sldMk cId="748857323" sldId="367"/>
            <ac:grpSpMk id="13" creationId="{A43CCA7E-68B7-41E5-BD8D-35BA84742F19}"/>
          </ac:grpSpMkLst>
        </pc:grpChg>
        <pc:grpChg chg="mod">
          <ac:chgData name="Dezhong Yao" userId="794760dbfb091494" providerId="LiveId" clId="{893DA8DE-B24F-4920-9170-A902B654761F}" dt="2020-08-15T00:36:39.429" v="22"/>
          <ac:grpSpMkLst>
            <pc:docMk/>
            <pc:sldMk cId="748857323" sldId="367"/>
            <ac:grpSpMk id="14" creationId="{E5E9E30C-225D-4DF4-9F06-05E6BDFC6C3D}"/>
          </ac:grpSpMkLst>
        </pc:grpChg>
        <pc:grpChg chg="mod">
          <ac:chgData name="Dezhong Yao" userId="794760dbfb091494" providerId="LiveId" clId="{893DA8DE-B24F-4920-9170-A902B654761F}" dt="2020-08-15T00:36:39.429" v="22"/>
          <ac:grpSpMkLst>
            <pc:docMk/>
            <pc:sldMk cId="748857323" sldId="367"/>
            <ac:grpSpMk id="15" creationId="{938C163A-05B6-4217-9FB6-E803F60C8F5D}"/>
          </ac:grpSpMkLst>
        </pc:grpChg>
        <pc:grpChg chg="mod">
          <ac:chgData name="Dezhong Yao" userId="794760dbfb091494" providerId="LiveId" clId="{893DA8DE-B24F-4920-9170-A902B654761F}" dt="2020-08-15T00:36:39.429" v="22"/>
          <ac:grpSpMkLst>
            <pc:docMk/>
            <pc:sldMk cId="748857323" sldId="367"/>
            <ac:grpSpMk id="16" creationId="{65F5C69D-1546-40D3-BB7D-13E0C614D995}"/>
          </ac:grpSpMkLst>
        </pc:grpChg>
        <pc:grpChg chg="mod">
          <ac:chgData name="Dezhong Yao" userId="794760dbfb091494" providerId="LiveId" clId="{893DA8DE-B24F-4920-9170-A902B654761F}" dt="2020-08-15T00:36:39.429" v="22"/>
          <ac:grpSpMkLst>
            <pc:docMk/>
            <pc:sldMk cId="748857323" sldId="367"/>
            <ac:grpSpMk id="17" creationId="{7191F926-B922-46F5-AA6A-3A6C9D07D30F}"/>
          </ac:grpSpMkLst>
        </pc:grpChg>
        <pc:picChg chg="del">
          <ac:chgData name="Dezhong Yao" userId="794760dbfb091494" providerId="LiveId" clId="{893DA8DE-B24F-4920-9170-A902B654761F}" dt="2020-08-15T00:36:35.411" v="20" actId="478"/>
          <ac:picMkLst>
            <pc:docMk/>
            <pc:sldMk cId="748857323" sldId="367"/>
            <ac:picMk id="4" creationId="{484B3DA6-8EB5-411A-85B1-8DEA79123CE0}"/>
          </ac:picMkLst>
        </pc:picChg>
        <pc:picChg chg="del">
          <ac:chgData name="Dezhong Yao" userId="794760dbfb091494" providerId="LiveId" clId="{893DA8DE-B24F-4920-9170-A902B654761F}" dt="2020-08-15T00:36:36.155" v="21" actId="478"/>
          <ac:picMkLst>
            <pc:docMk/>
            <pc:sldMk cId="748857323" sldId="367"/>
            <ac:picMk id="6" creationId="{3A068407-773F-4F4D-A4B2-CF5906170620}"/>
          </ac:picMkLst>
        </pc:picChg>
        <pc:cxnChg chg="mod">
          <ac:chgData name="Dezhong Yao" userId="794760dbfb091494" providerId="LiveId" clId="{893DA8DE-B24F-4920-9170-A902B654761F}" dt="2020-08-15T00:36:39.429" v="22"/>
          <ac:cxnSpMkLst>
            <pc:docMk/>
            <pc:sldMk cId="748857323" sldId="367"/>
            <ac:cxnSpMk id="11" creationId="{73F495BB-C102-4C14-8D6B-8265B290AE70}"/>
          </ac:cxnSpMkLst>
        </pc:cxnChg>
      </pc:sldChg>
      <pc:sldChg chg="addSp delSp modSp mod">
        <pc:chgData name="Dezhong Yao" userId="794760dbfb091494" providerId="LiveId" clId="{893DA8DE-B24F-4920-9170-A902B654761F}" dt="2020-08-15T00:38:35.284" v="70" actId="1037"/>
        <pc:sldMkLst>
          <pc:docMk/>
          <pc:sldMk cId="2148116545" sldId="371"/>
        </pc:sldMkLst>
        <pc:spChg chg="del">
          <ac:chgData name="Dezhong Yao" userId="794760dbfb091494" providerId="LiveId" clId="{893DA8DE-B24F-4920-9170-A902B654761F}" dt="2020-08-15T00:38:31.656" v="55" actId="478"/>
          <ac:spMkLst>
            <pc:docMk/>
            <pc:sldMk cId="2148116545" sldId="371"/>
            <ac:spMk id="6" creationId="{35EE3142-111F-4A21-BA43-A8BF5FFBFCCF}"/>
          </ac:spMkLst>
        </pc:spChg>
        <pc:spChg chg="add mod">
          <ac:chgData name="Dezhong Yao" userId="794760dbfb091494" providerId="LiveId" clId="{893DA8DE-B24F-4920-9170-A902B654761F}" dt="2020-08-15T00:38:35.284" v="70" actId="1037"/>
          <ac:spMkLst>
            <pc:docMk/>
            <pc:sldMk cId="2148116545" sldId="371"/>
            <ac:spMk id="7" creationId="{E115597A-0BBF-4D82-95FC-AC109A19EAD2}"/>
          </ac:spMkLst>
        </pc:spChg>
        <pc:spChg chg="add mod">
          <ac:chgData name="Dezhong Yao" userId="794760dbfb091494" providerId="LiveId" clId="{893DA8DE-B24F-4920-9170-A902B654761F}" dt="2020-08-15T00:38:35.284" v="70" actId="1037"/>
          <ac:spMkLst>
            <pc:docMk/>
            <pc:sldMk cId="2148116545" sldId="371"/>
            <ac:spMk id="8" creationId="{C01E0E5C-3B56-47FE-9C57-A9D123703DCA}"/>
          </ac:spMkLst>
        </pc:spChg>
        <pc:spChg chg="mod">
          <ac:chgData name="Dezhong Yao" userId="794760dbfb091494" providerId="LiveId" clId="{893DA8DE-B24F-4920-9170-A902B654761F}" dt="2020-08-15T00:38:35.284" v="70" actId="1037"/>
          <ac:spMkLst>
            <pc:docMk/>
            <pc:sldMk cId="2148116545" sldId="371"/>
            <ac:spMk id="10" creationId="{BCBF45D5-A615-4DE2-816D-E256759A7802}"/>
          </ac:spMkLst>
        </pc:spChg>
        <pc:spChg chg="mod">
          <ac:chgData name="Dezhong Yao" userId="794760dbfb091494" providerId="LiveId" clId="{893DA8DE-B24F-4920-9170-A902B654761F}" dt="2020-08-15T00:38:35.284" v="70" actId="1037"/>
          <ac:spMkLst>
            <pc:docMk/>
            <pc:sldMk cId="2148116545" sldId="371"/>
            <ac:spMk id="11" creationId="{B0530476-2339-425C-BE72-B289F5354BC2}"/>
          </ac:spMkLst>
        </pc:spChg>
        <pc:spChg chg="mod">
          <ac:chgData name="Dezhong Yao" userId="794760dbfb091494" providerId="LiveId" clId="{893DA8DE-B24F-4920-9170-A902B654761F}" dt="2020-08-15T00:38:35.284" v="70" actId="1037"/>
          <ac:spMkLst>
            <pc:docMk/>
            <pc:sldMk cId="2148116545" sldId="371"/>
            <ac:spMk id="12" creationId="{BCF1B9BF-DEA1-4EAF-8054-3A5DF61875CA}"/>
          </ac:spMkLst>
        </pc:spChg>
        <pc:spChg chg="mod">
          <ac:chgData name="Dezhong Yao" userId="794760dbfb091494" providerId="LiveId" clId="{893DA8DE-B24F-4920-9170-A902B654761F}" dt="2020-08-15T00:38:35.284" v="70" actId="1037"/>
          <ac:spMkLst>
            <pc:docMk/>
            <pc:sldMk cId="2148116545" sldId="371"/>
            <ac:spMk id="13" creationId="{164D0108-85EE-4CA6-9B35-C047DD2C451A}"/>
          </ac:spMkLst>
        </pc:spChg>
        <pc:spChg chg="mod">
          <ac:chgData name="Dezhong Yao" userId="794760dbfb091494" providerId="LiveId" clId="{893DA8DE-B24F-4920-9170-A902B654761F}" dt="2020-08-15T00:38:35.284" v="70" actId="1037"/>
          <ac:spMkLst>
            <pc:docMk/>
            <pc:sldMk cId="2148116545" sldId="371"/>
            <ac:spMk id="14" creationId="{2ABA7D00-1540-4460-A8D2-51A356E8D48A}"/>
          </ac:spMkLst>
        </pc:spChg>
        <pc:spChg chg="mod">
          <ac:chgData name="Dezhong Yao" userId="794760dbfb091494" providerId="LiveId" clId="{893DA8DE-B24F-4920-9170-A902B654761F}" dt="2020-08-15T00:38:35.284" v="70" actId="1037"/>
          <ac:spMkLst>
            <pc:docMk/>
            <pc:sldMk cId="2148116545" sldId="371"/>
            <ac:spMk id="15" creationId="{689B6EE5-B2FF-4FEE-97DB-7CFD70AE4AA3}"/>
          </ac:spMkLst>
        </pc:spChg>
        <pc:spChg chg="mod">
          <ac:chgData name="Dezhong Yao" userId="794760dbfb091494" providerId="LiveId" clId="{893DA8DE-B24F-4920-9170-A902B654761F}" dt="2020-08-15T00:38:35.284" v="70" actId="1037"/>
          <ac:spMkLst>
            <pc:docMk/>
            <pc:sldMk cId="2148116545" sldId="371"/>
            <ac:spMk id="16" creationId="{25C9F107-9727-425E-856A-35DD3844F19E}"/>
          </ac:spMkLst>
        </pc:spChg>
        <pc:spChg chg="mod">
          <ac:chgData name="Dezhong Yao" userId="794760dbfb091494" providerId="LiveId" clId="{893DA8DE-B24F-4920-9170-A902B654761F}" dt="2020-08-15T00:38:35.284" v="70" actId="1037"/>
          <ac:spMkLst>
            <pc:docMk/>
            <pc:sldMk cId="2148116545" sldId="371"/>
            <ac:spMk id="18" creationId="{7A56733D-06B4-46B8-9B4B-4223E9D4A215}"/>
          </ac:spMkLst>
        </pc:spChg>
        <pc:spChg chg="mod">
          <ac:chgData name="Dezhong Yao" userId="794760dbfb091494" providerId="LiveId" clId="{893DA8DE-B24F-4920-9170-A902B654761F}" dt="2020-08-15T00:38:35.284" v="70" actId="1037"/>
          <ac:spMkLst>
            <pc:docMk/>
            <pc:sldMk cId="2148116545" sldId="371"/>
            <ac:spMk id="19" creationId="{9E40B241-5B79-4885-831E-B55D1CC689E1}"/>
          </ac:spMkLst>
        </pc:spChg>
        <pc:spChg chg="mod">
          <ac:chgData name="Dezhong Yao" userId="794760dbfb091494" providerId="LiveId" clId="{893DA8DE-B24F-4920-9170-A902B654761F}" dt="2020-08-15T00:38:35.284" v="70" actId="1037"/>
          <ac:spMkLst>
            <pc:docMk/>
            <pc:sldMk cId="2148116545" sldId="371"/>
            <ac:spMk id="52" creationId="{3F3EBA31-EC66-4441-AEC5-02154A13A97C}"/>
          </ac:spMkLst>
        </pc:spChg>
        <pc:spChg chg="mod">
          <ac:chgData name="Dezhong Yao" userId="794760dbfb091494" providerId="LiveId" clId="{893DA8DE-B24F-4920-9170-A902B654761F}" dt="2020-08-15T00:38:35.284" v="70" actId="1037"/>
          <ac:spMkLst>
            <pc:docMk/>
            <pc:sldMk cId="2148116545" sldId="371"/>
            <ac:spMk id="67" creationId="{35480F1E-80E6-45A8-89EA-8A87A71ECEB9}"/>
          </ac:spMkLst>
        </pc:spChg>
        <pc:spChg chg="mod">
          <ac:chgData name="Dezhong Yao" userId="794760dbfb091494" providerId="LiveId" clId="{893DA8DE-B24F-4920-9170-A902B654761F}" dt="2020-08-15T00:38:35.284" v="70" actId="1037"/>
          <ac:spMkLst>
            <pc:docMk/>
            <pc:sldMk cId="2148116545" sldId="371"/>
            <ac:spMk id="68" creationId="{12A15DE5-BD46-41C2-8779-F57A3C4D5C1A}"/>
          </ac:spMkLst>
        </pc:spChg>
        <pc:spChg chg="mod">
          <ac:chgData name="Dezhong Yao" userId="794760dbfb091494" providerId="LiveId" clId="{893DA8DE-B24F-4920-9170-A902B654761F}" dt="2020-08-15T00:38:35.284" v="70" actId="1037"/>
          <ac:spMkLst>
            <pc:docMk/>
            <pc:sldMk cId="2148116545" sldId="371"/>
            <ac:spMk id="69" creationId="{5A69C610-B1B3-46FD-8782-E8B9AC1487EE}"/>
          </ac:spMkLst>
        </pc:spChg>
        <pc:spChg chg="add mod">
          <ac:chgData name="Dezhong Yao" userId="794760dbfb091494" providerId="LiveId" clId="{893DA8DE-B24F-4920-9170-A902B654761F}" dt="2020-08-15T00:38:35.284" v="70" actId="1037"/>
          <ac:spMkLst>
            <pc:docMk/>
            <pc:sldMk cId="2148116545" sldId="371"/>
            <ac:spMk id="70" creationId="{CCE8EF63-52B1-48A6-9EFD-02DD80C5E7D1}"/>
          </ac:spMkLst>
        </pc:spChg>
        <pc:grpChg chg="add mod">
          <ac:chgData name="Dezhong Yao" userId="794760dbfb091494" providerId="LiveId" clId="{893DA8DE-B24F-4920-9170-A902B654761F}" dt="2020-08-15T00:38:35.284" v="70" actId="1037"/>
          <ac:grpSpMkLst>
            <pc:docMk/>
            <pc:sldMk cId="2148116545" sldId="371"/>
            <ac:grpSpMk id="9" creationId="{B4F12D43-A7C7-41CB-B462-C67D21F577E2}"/>
          </ac:grpSpMkLst>
        </pc:grpChg>
        <pc:grpChg chg="mod">
          <ac:chgData name="Dezhong Yao" userId="794760dbfb091494" providerId="LiveId" clId="{893DA8DE-B24F-4920-9170-A902B654761F}" dt="2020-08-15T00:38:35.284" v="70" actId="1037"/>
          <ac:grpSpMkLst>
            <pc:docMk/>
            <pc:sldMk cId="2148116545" sldId="371"/>
            <ac:grpSpMk id="17" creationId="{D093BFDA-FDA1-4B34-84CF-C30BD73956BB}"/>
          </ac:grpSpMkLst>
        </pc:grpChg>
        <pc:grpChg chg="mod">
          <ac:chgData name="Dezhong Yao" userId="794760dbfb091494" providerId="LiveId" clId="{893DA8DE-B24F-4920-9170-A902B654761F}" dt="2020-08-15T00:38:35.284" v="70" actId="1037"/>
          <ac:grpSpMkLst>
            <pc:docMk/>
            <pc:sldMk cId="2148116545" sldId="371"/>
            <ac:grpSpMk id="46" creationId="{8941430B-C69E-4C30-B2F1-BA441AE2C44F}"/>
          </ac:grpSpMkLst>
        </pc:grpChg>
        <pc:grpChg chg="mod">
          <ac:chgData name="Dezhong Yao" userId="794760dbfb091494" providerId="LiveId" clId="{893DA8DE-B24F-4920-9170-A902B654761F}" dt="2020-08-15T00:38:35.284" v="70" actId="1037"/>
          <ac:grpSpMkLst>
            <pc:docMk/>
            <pc:sldMk cId="2148116545" sldId="371"/>
            <ac:grpSpMk id="48" creationId="{5AFDAE11-7D10-4365-8EEE-20BC04D84F6D}"/>
          </ac:grpSpMkLst>
        </pc:grpChg>
        <pc:picChg chg="del">
          <ac:chgData name="Dezhong Yao" userId="794760dbfb091494" providerId="LiveId" clId="{893DA8DE-B24F-4920-9170-A902B654761F}" dt="2020-08-15T00:38:29.005" v="54" actId="478"/>
          <ac:picMkLst>
            <pc:docMk/>
            <pc:sldMk cId="2148116545" sldId="371"/>
            <ac:picMk id="5" creationId="{D7234A6A-F532-4662-A134-6D9D5DD2E1C3}"/>
          </ac:picMkLst>
        </pc:picChg>
        <pc:picChg chg="mod">
          <ac:chgData name="Dezhong Yao" userId="794760dbfb091494" providerId="LiveId" clId="{893DA8DE-B24F-4920-9170-A902B654761F}" dt="2020-08-15T00:38:35.284" v="70" actId="1037"/>
          <ac:picMkLst>
            <pc:docMk/>
            <pc:sldMk cId="2148116545" sldId="371"/>
            <ac:picMk id="37" creationId="{DC25373E-68B2-44DB-A2B6-87FE8E988B04}"/>
          </ac:picMkLst>
        </pc:picChg>
        <pc:picChg chg="mod">
          <ac:chgData name="Dezhong Yao" userId="794760dbfb091494" providerId="LiveId" clId="{893DA8DE-B24F-4920-9170-A902B654761F}" dt="2020-08-15T00:38:35.284" v="70" actId="1037"/>
          <ac:picMkLst>
            <pc:docMk/>
            <pc:sldMk cId="2148116545" sldId="371"/>
            <ac:picMk id="38" creationId="{73D6287F-1477-472D-B03A-F3BC083847A1}"/>
          </ac:picMkLst>
        </pc:picChg>
        <pc:picChg chg="mod">
          <ac:chgData name="Dezhong Yao" userId="794760dbfb091494" providerId="LiveId" clId="{893DA8DE-B24F-4920-9170-A902B654761F}" dt="2020-08-15T00:38:35.284" v="70" actId="1037"/>
          <ac:picMkLst>
            <pc:docMk/>
            <pc:sldMk cId="2148116545" sldId="371"/>
            <ac:picMk id="39" creationId="{A0A73E81-8103-41EF-AD92-3CA468432E30}"/>
          </ac:picMkLst>
        </pc:picChg>
        <pc:picChg chg="mod">
          <ac:chgData name="Dezhong Yao" userId="794760dbfb091494" providerId="LiveId" clId="{893DA8DE-B24F-4920-9170-A902B654761F}" dt="2020-08-15T00:38:35.284" v="70" actId="1037"/>
          <ac:picMkLst>
            <pc:docMk/>
            <pc:sldMk cId="2148116545" sldId="371"/>
            <ac:picMk id="40" creationId="{3A3C692A-DE72-40D1-9D04-D345C3E1FDAC}"/>
          </ac:picMkLst>
        </pc:picChg>
        <pc:picChg chg="mod">
          <ac:chgData name="Dezhong Yao" userId="794760dbfb091494" providerId="LiveId" clId="{893DA8DE-B24F-4920-9170-A902B654761F}" dt="2020-08-15T00:38:35.284" v="70" actId="1037"/>
          <ac:picMkLst>
            <pc:docMk/>
            <pc:sldMk cId="2148116545" sldId="371"/>
            <ac:picMk id="41" creationId="{7A13172A-278B-42EF-ACCD-77C2CBDA0D8A}"/>
          </ac:picMkLst>
        </pc:picChg>
        <pc:picChg chg="mod">
          <ac:chgData name="Dezhong Yao" userId="794760dbfb091494" providerId="LiveId" clId="{893DA8DE-B24F-4920-9170-A902B654761F}" dt="2020-08-15T00:38:35.284" v="70" actId="1037"/>
          <ac:picMkLst>
            <pc:docMk/>
            <pc:sldMk cId="2148116545" sldId="371"/>
            <ac:picMk id="42" creationId="{6470A424-FD1D-4DE7-A25A-9E67326B9BCF}"/>
          </ac:picMkLst>
        </pc:picChg>
        <pc:picChg chg="mod">
          <ac:chgData name="Dezhong Yao" userId="794760dbfb091494" providerId="LiveId" clId="{893DA8DE-B24F-4920-9170-A902B654761F}" dt="2020-08-15T00:38:35.284" v="70" actId="1037"/>
          <ac:picMkLst>
            <pc:docMk/>
            <pc:sldMk cId="2148116545" sldId="371"/>
            <ac:picMk id="43" creationId="{05079147-61E7-4AB8-99F4-446D5A72FEB2}"/>
          </ac:picMkLst>
        </pc:picChg>
        <pc:picChg chg="mod">
          <ac:chgData name="Dezhong Yao" userId="794760dbfb091494" providerId="LiveId" clId="{893DA8DE-B24F-4920-9170-A902B654761F}" dt="2020-08-15T00:38:35.284" v="70" actId="1037"/>
          <ac:picMkLst>
            <pc:docMk/>
            <pc:sldMk cId="2148116545" sldId="371"/>
            <ac:picMk id="44" creationId="{696725D4-9213-4BC4-8B54-F0B7B3F24B51}"/>
          </ac:picMkLst>
        </pc:picChg>
        <pc:picChg chg="mod">
          <ac:chgData name="Dezhong Yao" userId="794760dbfb091494" providerId="LiveId" clId="{893DA8DE-B24F-4920-9170-A902B654761F}" dt="2020-08-15T00:38:35.284" v="70" actId="1037"/>
          <ac:picMkLst>
            <pc:docMk/>
            <pc:sldMk cId="2148116545" sldId="371"/>
            <ac:picMk id="45" creationId="{AFC92C23-C518-416B-ABE1-03CE5900D667}"/>
          </ac:picMkLst>
        </pc:picChg>
        <pc:picChg chg="mod">
          <ac:chgData name="Dezhong Yao" userId="794760dbfb091494" providerId="LiveId" clId="{893DA8DE-B24F-4920-9170-A902B654761F}" dt="2020-08-15T00:38:35.284" v="70" actId="1037"/>
          <ac:picMkLst>
            <pc:docMk/>
            <pc:sldMk cId="2148116545" sldId="371"/>
            <ac:picMk id="47" creationId="{092568BB-3C53-442C-8D71-860476450FEF}"/>
          </ac:picMkLst>
        </pc:picChg>
        <pc:picChg chg="mod">
          <ac:chgData name="Dezhong Yao" userId="794760dbfb091494" providerId="LiveId" clId="{893DA8DE-B24F-4920-9170-A902B654761F}" dt="2020-08-15T00:38:35.284" v="70" actId="1037"/>
          <ac:picMkLst>
            <pc:docMk/>
            <pc:sldMk cId="2148116545" sldId="371"/>
            <ac:picMk id="49" creationId="{094CA706-48FD-46CB-85EA-7F7EBF47E13F}"/>
          </ac:picMkLst>
        </pc:picChg>
        <pc:picChg chg="mod">
          <ac:chgData name="Dezhong Yao" userId="794760dbfb091494" providerId="LiveId" clId="{893DA8DE-B24F-4920-9170-A902B654761F}" dt="2020-08-15T00:38:35.284" v="70" actId="1037"/>
          <ac:picMkLst>
            <pc:docMk/>
            <pc:sldMk cId="2148116545" sldId="371"/>
            <ac:picMk id="50" creationId="{F51D360A-FE87-4CD3-ACC5-F9DA67E4BD31}"/>
          </ac:picMkLst>
        </pc:picChg>
        <pc:picChg chg="mod">
          <ac:chgData name="Dezhong Yao" userId="794760dbfb091494" providerId="LiveId" clId="{893DA8DE-B24F-4920-9170-A902B654761F}" dt="2020-08-15T00:38:35.284" v="70" actId="1037"/>
          <ac:picMkLst>
            <pc:docMk/>
            <pc:sldMk cId="2148116545" sldId="371"/>
            <ac:picMk id="51" creationId="{3C2480B7-BD4F-4E46-A7BF-81FE0F45785A}"/>
          </ac:picMkLst>
        </pc:picChg>
        <pc:picChg chg="mod">
          <ac:chgData name="Dezhong Yao" userId="794760dbfb091494" providerId="LiveId" clId="{893DA8DE-B24F-4920-9170-A902B654761F}" dt="2020-08-15T00:38:35.284" v="70" actId="1037"/>
          <ac:picMkLst>
            <pc:docMk/>
            <pc:sldMk cId="2148116545" sldId="371"/>
            <ac:picMk id="53" creationId="{B8FA1CD6-070A-4D76-AB7A-C949B2042849}"/>
          </ac:picMkLst>
        </pc:picChg>
        <pc:picChg chg="mod">
          <ac:chgData name="Dezhong Yao" userId="794760dbfb091494" providerId="LiveId" clId="{893DA8DE-B24F-4920-9170-A902B654761F}" dt="2020-08-15T00:38:35.284" v="70" actId="1037"/>
          <ac:picMkLst>
            <pc:docMk/>
            <pc:sldMk cId="2148116545" sldId="371"/>
            <ac:picMk id="54" creationId="{0CED43C4-CC10-4820-9349-0C2C173363D1}"/>
          </ac:picMkLst>
        </pc:picChg>
        <pc:picChg chg="mod">
          <ac:chgData name="Dezhong Yao" userId="794760dbfb091494" providerId="LiveId" clId="{893DA8DE-B24F-4920-9170-A902B654761F}" dt="2020-08-15T00:38:35.284" v="70" actId="1037"/>
          <ac:picMkLst>
            <pc:docMk/>
            <pc:sldMk cId="2148116545" sldId="371"/>
            <ac:picMk id="55" creationId="{B3E5731B-595C-4093-A437-E96E20BE08E4}"/>
          </ac:picMkLst>
        </pc:picChg>
        <pc:picChg chg="mod">
          <ac:chgData name="Dezhong Yao" userId="794760dbfb091494" providerId="LiveId" clId="{893DA8DE-B24F-4920-9170-A902B654761F}" dt="2020-08-15T00:38:35.284" v="70" actId="1037"/>
          <ac:picMkLst>
            <pc:docMk/>
            <pc:sldMk cId="2148116545" sldId="371"/>
            <ac:picMk id="56" creationId="{7D650D43-FD4F-4C65-B92F-DFA8774E6CD2}"/>
          </ac:picMkLst>
        </pc:picChg>
        <pc:picChg chg="mod">
          <ac:chgData name="Dezhong Yao" userId="794760dbfb091494" providerId="LiveId" clId="{893DA8DE-B24F-4920-9170-A902B654761F}" dt="2020-08-15T00:38:35.284" v="70" actId="1037"/>
          <ac:picMkLst>
            <pc:docMk/>
            <pc:sldMk cId="2148116545" sldId="371"/>
            <ac:picMk id="57" creationId="{66236256-D0A3-4FE5-879D-B1DE08C87339}"/>
          </ac:picMkLst>
        </pc:picChg>
        <pc:picChg chg="mod">
          <ac:chgData name="Dezhong Yao" userId="794760dbfb091494" providerId="LiveId" clId="{893DA8DE-B24F-4920-9170-A902B654761F}" dt="2020-08-15T00:38:35.284" v="70" actId="1037"/>
          <ac:picMkLst>
            <pc:docMk/>
            <pc:sldMk cId="2148116545" sldId="371"/>
            <ac:picMk id="58" creationId="{8AED7348-7E28-4208-8C4A-87DF4488C831}"/>
          </ac:picMkLst>
        </pc:picChg>
        <pc:picChg chg="mod">
          <ac:chgData name="Dezhong Yao" userId="794760dbfb091494" providerId="LiveId" clId="{893DA8DE-B24F-4920-9170-A902B654761F}" dt="2020-08-15T00:38:35.284" v="70" actId="1037"/>
          <ac:picMkLst>
            <pc:docMk/>
            <pc:sldMk cId="2148116545" sldId="371"/>
            <ac:picMk id="59" creationId="{35D53D7F-50ED-42BC-8E72-1E1C4D398E01}"/>
          </ac:picMkLst>
        </pc:picChg>
        <pc:picChg chg="mod">
          <ac:chgData name="Dezhong Yao" userId="794760dbfb091494" providerId="LiveId" clId="{893DA8DE-B24F-4920-9170-A902B654761F}" dt="2020-08-15T00:38:35.284" v="70" actId="1037"/>
          <ac:picMkLst>
            <pc:docMk/>
            <pc:sldMk cId="2148116545" sldId="371"/>
            <ac:picMk id="60" creationId="{2E3A0FB6-5408-44AC-8183-713643826D85}"/>
          </ac:picMkLst>
        </pc:picChg>
        <pc:picChg chg="mod">
          <ac:chgData name="Dezhong Yao" userId="794760dbfb091494" providerId="LiveId" clId="{893DA8DE-B24F-4920-9170-A902B654761F}" dt="2020-08-15T00:38:35.284" v="70" actId="1037"/>
          <ac:picMkLst>
            <pc:docMk/>
            <pc:sldMk cId="2148116545" sldId="371"/>
            <ac:picMk id="61" creationId="{68825D4D-B4F9-4E0A-B010-69805D734E35}"/>
          </ac:picMkLst>
        </pc:picChg>
        <pc:picChg chg="mod">
          <ac:chgData name="Dezhong Yao" userId="794760dbfb091494" providerId="LiveId" clId="{893DA8DE-B24F-4920-9170-A902B654761F}" dt="2020-08-15T00:38:35.284" v="70" actId="1037"/>
          <ac:picMkLst>
            <pc:docMk/>
            <pc:sldMk cId="2148116545" sldId="371"/>
            <ac:picMk id="62" creationId="{3EFD2E90-3058-431F-A680-0EDF9EF79C34}"/>
          </ac:picMkLst>
        </pc:picChg>
        <pc:picChg chg="mod">
          <ac:chgData name="Dezhong Yao" userId="794760dbfb091494" providerId="LiveId" clId="{893DA8DE-B24F-4920-9170-A902B654761F}" dt="2020-08-15T00:38:35.284" v="70" actId="1037"/>
          <ac:picMkLst>
            <pc:docMk/>
            <pc:sldMk cId="2148116545" sldId="371"/>
            <ac:picMk id="63" creationId="{66A03E56-EF6C-4D03-B432-0EEF6478A379}"/>
          </ac:picMkLst>
        </pc:picChg>
        <pc:picChg chg="mod">
          <ac:chgData name="Dezhong Yao" userId="794760dbfb091494" providerId="LiveId" clId="{893DA8DE-B24F-4920-9170-A902B654761F}" dt="2020-08-15T00:38:35.284" v="70" actId="1037"/>
          <ac:picMkLst>
            <pc:docMk/>
            <pc:sldMk cId="2148116545" sldId="371"/>
            <ac:picMk id="64" creationId="{16D73543-76E4-4D79-B475-191986B271F9}"/>
          </ac:picMkLst>
        </pc:picChg>
        <pc:picChg chg="mod">
          <ac:chgData name="Dezhong Yao" userId="794760dbfb091494" providerId="LiveId" clId="{893DA8DE-B24F-4920-9170-A902B654761F}" dt="2020-08-15T00:38:35.284" v="70" actId="1037"/>
          <ac:picMkLst>
            <pc:docMk/>
            <pc:sldMk cId="2148116545" sldId="371"/>
            <ac:picMk id="65" creationId="{706BE225-6CCA-4A71-AB23-39B00D8B12C1}"/>
          </ac:picMkLst>
        </pc:picChg>
        <pc:picChg chg="mod">
          <ac:chgData name="Dezhong Yao" userId="794760dbfb091494" providerId="LiveId" clId="{893DA8DE-B24F-4920-9170-A902B654761F}" dt="2020-08-15T00:38:35.284" v="70" actId="1037"/>
          <ac:picMkLst>
            <pc:docMk/>
            <pc:sldMk cId="2148116545" sldId="371"/>
            <ac:picMk id="66" creationId="{411222DA-10A5-4720-9848-B2CFBCF24BD0}"/>
          </ac:picMkLst>
        </pc:picChg>
        <pc:cxnChg chg="mod">
          <ac:chgData name="Dezhong Yao" userId="794760dbfb091494" providerId="LiveId" clId="{893DA8DE-B24F-4920-9170-A902B654761F}" dt="2020-08-15T00:38:35.284" v="70" actId="1037"/>
          <ac:cxnSpMkLst>
            <pc:docMk/>
            <pc:sldMk cId="2148116545" sldId="371"/>
            <ac:cxnSpMk id="20" creationId="{3AA450F7-6032-450C-A91B-D7BE74DD0CA4}"/>
          </ac:cxnSpMkLst>
        </pc:cxnChg>
        <pc:cxnChg chg="mod">
          <ac:chgData name="Dezhong Yao" userId="794760dbfb091494" providerId="LiveId" clId="{893DA8DE-B24F-4920-9170-A902B654761F}" dt="2020-08-15T00:38:35.284" v="70" actId="1037"/>
          <ac:cxnSpMkLst>
            <pc:docMk/>
            <pc:sldMk cId="2148116545" sldId="371"/>
            <ac:cxnSpMk id="21" creationId="{96FF0733-01F0-4B5F-B588-94D064149CFF}"/>
          </ac:cxnSpMkLst>
        </pc:cxnChg>
        <pc:cxnChg chg="mod">
          <ac:chgData name="Dezhong Yao" userId="794760dbfb091494" providerId="LiveId" clId="{893DA8DE-B24F-4920-9170-A902B654761F}" dt="2020-08-15T00:38:35.284" v="70" actId="1037"/>
          <ac:cxnSpMkLst>
            <pc:docMk/>
            <pc:sldMk cId="2148116545" sldId="371"/>
            <ac:cxnSpMk id="22" creationId="{5DA9F918-FFEC-43DE-88EE-8D90ACABAFEF}"/>
          </ac:cxnSpMkLst>
        </pc:cxnChg>
        <pc:cxnChg chg="mod">
          <ac:chgData name="Dezhong Yao" userId="794760dbfb091494" providerId="LiveId" clId="{893DA8DE-B24F-4920-9170-A902B654761F}" dt="2020-08-15T00:38:35.284" v="70" actId="1037"/>
          <ac:cxnSpMkLst>
            <pc:docMk/>
            <pc:sldMk cId="2148116545" sldId="371"/>
            <ac:cxnSpMk id="23" creationId="{6AAFCADE-2442-4849-8CA3-A8B40B2CF312}"/>
          </ac:cxnSpMkLst>
        </pc:cxnChg>
        <pc:cxnChg chg="mod">
          <ac:chgData name="Dezhong Yao" userId="794760dbfb091494" providerId="LiveId" clId="{893DA8DE-B24F-4920-9170-A902B654761F}" dt="2020-08-15T00:38:35.284" v="70" actId="1037"/>
          <ac:cxnSpMkLst>
            <pc:docMk/>
            <pc:sldMk cId="2148116545" sldId="371"/>
            <ac:cxnSpMk id="24" creationId="{989A1484-F3F9-4021-9CD7-FF53A50679ED}"/>
          </ac:cxnSpMkLst>
        </pc:cxnChg>
        <pc:cxnChg chg="mod">
          <ac:chgData name="Dezhong Yao" userId="794760dbfb091494" providerId="LiveId" clId="{893DA8DE-B24F-4920-9170-A902B654761F}" dt="2020-08-15T00:38:35.284" v="70" actId="1037"/>
          <ac:cxnSpMkLst>
            <pc:docMk/>
            <pc:sldMk cId="2148116545" sldId="371"/>
            <ac:cxnSpMk id="25" creationId="{07395BC1-EB60-4995-94A2-5977D4F0F206}"/>
          </ac:cxnSpMkLst>
        </pc:cxnChg>
        <pc:cxnChg chg="mod">
          <ac:chgData name="Dezhong Yao" userId="794760dbfb091494" providerId="LiveId" clId="{893DA8DE-B24F-4920-9170-A902B654761F}" dt="2020-08-15T00:38:35.284" v="70" actId="1037"/>
          <ac:cxnSpMkLst>
            <pc:docMk/>
            <pc:sldMk cId="2148116545" sldId="371"/>
            <ac:cxnSpMk id="26" creationId="{6A9B0B6B-0801-4DBA-80AB-E3A64182F046}"/>
          </ac:cxnSpMkLst>
        </pc:cxnChg>
        <pc:cxnChg chg="mod">
          <ac:chgData name="Dezhong Yao" userId="794760dbfb091494" providerId="LiveId" clId="{893DA8DE-B24F-4920-9170-A902B654761F}" dt="2020-08-15T00:38:35.284" v="70" actId="1037"/>
          <ac:cxnSpMkLst>
            <pc:docMk/>
            <pc:sldMk cId="2148116545" sldId="371"/>
            <ac:cxnSpMk id="27" creationId="{0053CA69-EAC8-458F-A523-96D5CC9FD36B}"/>
          </ac:cxnSpMkLst>
        </pc:cxnChg>
        <pc:cxnChg chg="mod">
          <ac:chgData name="Dezhong Yao" userId="794760dbfb091494" providerId="LiveId" clId="{893DA8DE-B24F-4920-9170-A902B654761F}" dt="2020-08-15T00:38:35.284" v="70" actId="1037"/>
          <ac:cxnSpMkLst>
            <pc:docMk/>
            <pc:sldMk cId="2148116545" sldId="371"/>
            <ac:cxnSpMk id="28" creationId="{C4BF4148-DD82-4D23-AC6D-3B43E1B86862}"/>
          </ac:cxnSpMkLst>
        </pc:cxnChg>
        <pc:cxnChg chg="mod">
          <ac:chgData name="Dezhong Yao" userId="794760dbfb091494" providerId="LiveId" clId="{893DA8DE-B24F-4920-9170-A902B654761F}" dt="2020-08-15T00:38:35.284" v="70" actId="1037"/>
          <ac:cxnSpMkLst>
            <pc:docMk/>
            <pc:sldMk cId="2148116545" sldId="371"/>
            <ac:cxnSpMk id="29" creationId="{42475CA7-1AC5-4BCE-A87B-AC5815A5EC84}"/>
          </ac:cxnSpMkLst>
        </pc:cxnChg>
        <pc:cxnChg chg="mod">
          <ac:chgData name="Dezhong Yao" userId="794760dbfb091494" providerId="LiveId" clId="{893DA8DE-B24F-4920-9170-A902B654761F}" dt="2020-08-15T00:38:35.284" v="70" actId="1037"/>
          <ac:cxnSpMkLst>
            <pc:docMk/>
            <pc:sldMk cId="2148116545" sldId="371"/>
            <ac:cxnSpMk id="30" creationId="{4A17324F-F3BA-4F2E-8A17-A0A6B5F75796}"/>
          </ac:cxnSpMkLst>
        </pc:cxnChg>
        <pc:cxnChg chg="mod">
          <ac:chgData name="Dezhong Yao" userId="794760dbfb091494" providerId="LiveId" clId="{893DA8DE-B24F-4920-9170-A902B654761F}" dt="2020-08-15T00:38:35.284" v="70" actId="1037"/>
          <ac:cxnSpMkLst>
            <pc:docMk/>
            <pc:sldMk cId="2148116545" sldId="371"/>
            <ac:cxnSpMk id="31" creationId="{62B1E77E-87DA-47E5-B069-617C53FEDFED}"/>
          </ac:cxnSpMkLst>
        </pc:cxnChg>
        <pc:cxnChg chg="mod">
          <ac:chgData name="Dezhong Yao" userId="794760dbfb091494" providerId="LiveId" clId="{893DA8DE-B24F-4920-9170-A902B654761F}" dt="2020-08-15T00:38:35.284" v="70" actId="1037"/>
          <ac:cxnSpMkLst>
            <pc:docMk/>
            <pc:sldMk cId="2148116545" sldId="371"/>
            <ac:cxnSpMk id="32" creationId="{7171EC19-DE61-4F95-8469-5B14DEB2BCC4}"/>
          </ac:cxnSpMkLst>
        </pc:cxnChg>
        <pc:cxnChg chg="mod">
          <ac:chgData name="Dezhong Yao" userId="794760dbfb091494" providerId="LiveId" clId="{893DA8DE-B24F-4920-9170-A902B654761F}" dt="2020-08-15T00:38:35.284" v="70" actId="1037"/>
          <ac:cxnSpMkLst>
            <pc:docMk/>
            <pc:sldMk cId="2148116545" sldId="371"/>
            <ac:cxnSpMk id="33" creationId="{7567297E-B291-4F7D-98C1-7DC8CD645017}"/>
          </ac:cxnSpMkLst>
        </pc:cxnChg>
        <pc:cxnChg chg="mod">
          <ac:chgData name="Dezhong Yao" userId="794760dbfb091494" providerId="LiveId" clId="{893DA8DE-B24F-4920-9170-A902B654761F}" dt="2020-08-15T00:38:35.284" v="70" actId="1037"/>
          <ac:cxnSpMkLst>
            <pc:docMk/>
            <pc:sldMk cId="2148116545" sldId="371"/>
            <ac:cxnSpMk id="34" creationId="{22388A1A-535A-4A11-B3DE-79D368E682D8}"/>
          </ac:cxnSpMkLst>
        </pc:cxnChg>
        <pc:cxnChg chg="mod">
          <ac:chgData name="Dezhong Yao" userId="794760dbfb091494" providerId="LiveId" clId="{893DA8DE-B24F-4920-9170-A902B654761F}" dt="2020-08-15T00:38:35.284" v="70" actId="1037"/>
          <ac:cxnSpMkLst>
            <pc:docMk/>
            <pc:sldMk cId="2148116545" sldId="371"/>
            <ac:cxnSpMk id="35" creationId="{861CF3E0-1842-418B-9721-0469B780C0BA}"/>
          </ac:cxnSpMkLst>
        </pc:cxnChg>
        <pc:cxnChg chg="mod">
          <ac:chgData name="Dezhong Yao" userId="794760dbfb091494" providerId="LiveId" clId="{893DA8DE-B24F-4920-9170-A902B654761F}" dt="2020-08-15T00:38:35.284" v="70" actId="1037"/>
          <ac:cxnSpMkLst>
            <pc:docMk/>
            <pc:sldMk cId="2148116545" sldId="371"/>
            <ac:cxnSpMk id="36" creationId="{BF3C04F9-78D3-4DF6-A1BB-E98EC983ABD2}"/>
          </ac:cxnSpMkLst>
        </pc:cxnChg>
      </pc:sldChg>
      <pc:sldChg chg="addSp delSp mod">
        <pc:chgData name="Dezhong Yao" userId="794760dbfb091494" providerId="LiveId" clId="{893DA8DE-B24F-4920-9170-A902B654761F}" dt="2020-08-15T00:38:47.973" v="72" actId="22"/>
        <pc:sldMkLst>
          <pc:docMk/>
          <pc:sldMk cId="244604630" sldId="372"/>
        </pc:sldMkLst>
        <pc:graphicFrameChg chg="add">
          <ac:chgData name="Dezhong Yao" userId="794760dbfb091494" providerId="LiveId" clId="{893DA8DE-B24F-4920-9170-A902B654761F}" dt="2020-08-15T00:38:47.973" v="72" actId="22"/>
          <ac:graphicFrameMkLst>
            <pc:docMk/>
            <pc:sldMk cId="244604630" sldId="372"/>
            <ac:graphicFrameMk id="4" creationId="{985710C8-0DCF-4D95-9434-68496A9A5E6C}"/>
          </ac:graphicFrameMkLst>
        </pc:graphicFrameChg>
        <pc:picChg chg="del">
          <ac:chgData name="Dezhong Yao" userId="794760dbfb091494" providerId="LiveId" clId="{893DA8DE-B24F-4920-9170-A902B654761F}" dt="2020-08-15T00:38:43.795" v="71" actId="478"/>
          <ac:picMkLst>
            <pc:docMk/>
            <pc:sldMk cId="244604630" sldId="372"/>
            <ac:picMk id="5" creationId="{74F09494-1CA5-46C0-A4FC-6272F9A86D32}"/>
          </ac:picMkLst>
        </pc:picChg>
      </pc:sldChg>
      <pc:sldChg chg="addSp delSp modSp mod">
        <pc:chgData name="Dezhong Yao" userId="794760dbfb091494" providerId="LiveId" clId="{893DA8DE-B24F-4920-9170-A902B654761F}" dt="2020-08-15T00:39:02.497" v="74"/>
        <pc:sldMkLst>
          <pc:docMk/>
          <pc:sldMk cId="424806323" sldId="374"/>
        </pc:sldMkLst>
        <pc:spChg chg="mod">
          <ac:chgData name="Dezhong Yao" userId="794760dbfb091494" providerId="LiveId" clId="{893DA8DE-B24F-4920-9170-A902B654761F}" dt="2020-08-15T00:39:02.497" v="74"/>
          <ac:spMkLst>
            <pc:docMk/>
            <pc:sldMk cId="424806323" sldId="374"/>
            <ac:spMk id="9" creationId="{1B8FEC2D-BD67-4B58-B66C-26F6D7EC5422}"/>
          </ac:spMkLst>
        </pc:spChg>
        <pc:spChg chg="mod">
          <ac:chgData name="Dezhong Yao" userId="794760dbfb091494" providerId="LiveId" clId="{893DA8DE-B24F-4920-9170-A902B654761F}" dt="2020-08-15T00:39:02.497" v="74"/>
          <ac:spMkLst>
            <pc:docMk/>
            <pc:sldMk cId="424806323" sldId="374"/>
            <ac:spMk id="10" creationId="{EB57997F-E86C-408B-A546-A882BAE0078A}"/>
          </ac:spMkLst>
        </pc:spChg>
        <pc:spChg chg="mod">
          <ac:chgData name="Dezhong Yao" userId="794760dbfb091494" providerId="LiveId" clId="{893DA8DE-B24F-4920-9170-A902B654761F}" dt="2020-08-15T00:39:02.497" v="74"/>
          <ac:spMkLst>
            <pc:docMk/>
            <pc:sldMk cId="424806323" sldId="374"/>
            <ac:spMk id="15" creationId="{5908A553-FBEF-4775-AEDB-FAE827C4DF5A}"/>
          </ac:spMkLst>
        </pc:spChg>
        <pc:spChg chg="mod">
          <ac:chgData name="Dezhong Yao" userId="794760dbfb091494" providerId="LiveId" clId="{893DA8DE-B24F-4920-9170-A902B654761F}" dt="2020-08-15T00:39:02.497" v="74"/>
          <ac:spMkLst>
            <pc:docMk/>
            <pc:sldMk cId="424806323" sldId="374"/>
            <ac:spMk id="16" creationId="{25DB042B-A810-4B5D-82F5-3F097E42F6A8}"/>
          </ac:spMkLst>
        </pc:spChg>
        <pc:spChg chg="mod">
          <ac:chgData name="Dezhong Yao" userId="794760dbfb091494" providerId="LiveId" clId="{893DA8DE-B24F-4920-9170-A902B654761F}" dt="2020-08-15T00:39:02.497" v="74"/>
          <ac:spMkLst>
            <pc:docMk/>
            <pc:sldMk cId="424806323" sldId="374"/>
            <ac:spMk id="17" creationId="{D66ED515-1104-435B-AA8F-C2C49457502D}"/>
          </ac:spMkLst>
        </pc:spChg>
        <pc:spChg chg="mod">
          <ac:chgData name="Dezhong Yao" userId="794760dbfb091494" providerId="LiveId" clId="{893DA8DE-B24F-4920-9170-A902B654761F}" dt="2020-08-15T00:39:02.497" v="74"/>
          <ac:spMkLst>
            <pc:docMk/>
            <pc:sldMk cId="424806323" sldId="374"/>
            <ac:spMk id="18" creationId="{F7DFCF24-797F-4929-B191-5EBC7BA4BE52}"/>
          </ac:spMkLst>
        </pc:spChg>
        <pc:spChg chg="mod">
          <ac:chgData name="Dezhong Yao" userId="794760dbfb091494" providerId="LiveId" clId="{893DA8DE-B24F-4920-9170-A902B654761F}" dt="2020-08-15T00:39:02.497" v="74"/>
          <ac:spMkLst>
            <pc:docMk/>
            <pc:sldMk cId="424806323" sldId="374"/>
            <ac:spMk id="19" creationId="{CF5FA0BB-2EDB-483F-B571-445FFB340CC7}"/>
          </ac:spMkLst>
        </pc:spChg>
        <pc:spChg chg="mod">
          <ac:chgData name="Dezhong Yao" userId="794760dbfb091494" providerId="LiveId" clId="{893DA8DE-B24F-4920-9170-A902B654761F}" dt="2020-08-15T00:39:02.497" v="74"/>
          <ac:spMkLst>
            <pc:docMk/>
            <pc:sldMk cId="424806323" sldId="374"/>
            <ac:spMk id="20" creationId="{E3CB06D4-54FF-4AFB-8048-3F74DE2CCA4B}"/>
          </ac:spMkLst>
        </pc:spChg>
        <pc:spChg chg="mod">
          <ac:chgData name="Dezhong Yao" userId="794760dbfb091494" providerId="LiveId" clId="{893DA8DE-B24F-4920-9170-A902B654761F}" dt="2020-08-15T00:39:02.497" v="74"/>
          <ac:spMkLst>
            <pc:docMk/>
            <pc:sldMk cId="424806323" sldId="374"/>
            <ac:spMk id="21" creationId="{AE0840EA-2C9E-473C-9ADC-A3A00BB6B787}"/>
          </ac:spMkLst>
        </pc:spChg>
        <pc:spChg chg="mod">
          <ac:chgData name="Dezhong Yao" userId="794760dbfb091494" providerId="LiveId" clId="{893DA8DE-B24F-4920-9170-A902B654761F}" dt="2020-08-15T00:39:02.497" v="74"/>
          <ac:spMkLst>
            <pc:docMk/>
            <pc:sldMk cId="424806323" sldId="374"/>
            <ac:spMk id="22" creationId="{EFBBA4E5-E1DD-440A-BF9F-67954A4EA93D}"/>
          </ac:spMkLst>
        </pc:spChg>
        <pc:spChg chg="mod">
          <ac:chgData name="Dezhong Yao" userId="794760dbfb091494" providerId="LiveId" clId="{893DA8DE-B24F-4920-9170-A902B654761F}" dt="2020-08-15T00:39:02.497" v="74"/>
          <ac:spMkLst>
            <pc:docMk/>
            <pc:sldMk cId="424806323" sldId="374"/>
            <ac:spMk id="23" creationId="{C8DC1F67-BC4D-4291-9D0C-4A813A6454F8}"/>
          </ac:spMkLst>
        </pc:spChg>
        <pc:spChg chg="mod">
          <ac:chgData name="Dezhong Yao" userId="794760dbfb091494" providerId="LiveId" clId="{893DA8DE-B24F-4920-9170-A902B654761F}" dt="2020-08-15T00:39:02.497" v="74"/>
          <ac:spMkLst>
            <pc:docMk/>
            <pc:sldMk cId="424806323" sldId="374"/>
            <ac:spMk id="24" creationId="{8BE71FA3-F9BB-4C57-B04C-A4DF46252AC2}"/>
          </ac:spMkLst>
        </pc:spChg>
        <pc:spChg chg="mod">
          <ac:chgData name="Dezhong Yao" userId="794760dbfb091494" providerId="LiveId" clId="{893DA8DE-B24F-4920-9170-A902B654761F}" dt="2020-08-15T00:39:02.497" v="74"/>
          <ac:spMkLst>
            <pc:docMk/>
            <pc:sldMk cId="424806323" sldId="374"/>
            <ac:spMk id="25" creationId="{C340E948-BD46-46B4-AD2D-13A46A58EAB0}"/>
          </ac:spMkLst>
        </pc:spChg>
        <pc:spChg chg="mod">
          <ac:chgData name="Dezhong Yao" userId="794760dbfb091494" providerId="LiveId" clId="{893DA8DE-B24F-4920-9170-A902B654761F}" dt="2020-08-15T00:39:02.497" v="74"/>
          <ac:spMkLst>
            <pc:docMk/>
            <pc:sldMk cId="424806323" sldId="374"/>
            <ac:spMk id="26" creationId="{96D776DE-2BE2-4F2B-ACA3-8ECC5BEE0291}"/>
          </ac:spMkLst>
        </pc:spChg>
        <pc:spChg chg="mod">
          <ac:chgData name="Dezhong Yao" userId="794760dbfb091494" providerId="LiveId" clId="{893DA8DE-B24F-4920-9170-A902B654761F}" dt="2020-08-15T00:39:02.497" v="74"/>
          <ac:spMkLst>
            <pc:docMk/>
            <pc:sldMk cId="424806323" sldId="374"/>
            <ac:spMk id="27" creationId="{8F429618-6123-4249-AA6F-CC1DCD12E019}"/>
          </ac:spMkLst>
        </pc:spChg>
        <pc:spChg chg="mod">
          <ac:chgData name="Dezhong Yao" userId="794760dbfb091494" providerId="LiveId" clId="{893DA8DE-B24F-4920-9170-A902B654761F}" dt="2020-08-15T00:39:02.497" v="74"/>
          <ac:spMkLst>
            <pc:docMk/>
            <pc:sldMk cId="424806323" sldId="374"/>
            <ac:spMk id="28" creationId="{3A9F1783-6398-4AE0-BABE-99E7B6CF50DD}"/>
          </ac:spMkLst>
        </pc:spChg>
        <pc:spChg chg="mod">
          <ac:chgData name="Dezhong Yao" userId="794760dbfb091494" providerId="LiveId" clId="{893DA8DE-B24F-4920-9170-A902B654761F}" dt="2020-08-15T00:39:02.497" v="74"/>
          <ac:spMkLst>
            <pc:docMk/>
            <pc:sldMk cId="424806323" sldId="374"/>
            <ac:spMk id="29" creationId="{28A70214-B1DC-411D-899F-7FD488748794}"/>
          </ac:spMkLst>
        </pc:spChg>
        <pc:spChg chg="mod">
          <ac:chgData name="Dezhong Yao" userId="794760dbfb091494" providerId="LiveId" clId="{893DA8DE-B24F-4920-9170-A902B654761F}" dt="2020-08-15T00:39:02.497" v="74"/>
          <ac:spMkLst>
            <pc:docMk/>
            <pc:sldMk cId="424806323" sldId="374"/>
            <ac:spMk id="30" creationId="{8A338C51-C1EF-4330-9BC7-F6BEA4352CDF}"/>
          </ac:spMkLst>
        </pc:spChg>
        <pc:spChg chg="mod">
          <ac:chgData name="Dezhong Yao" userId="794760dbfb091494" providerId="LiveId" clId="{893DA8DE-B24F-4920-9170-A902B654761F}" dt="2020-08-15T00:39:02.497" v="74"/>
          <ac:spMkLst>
            <pc:docMk/>
            <pc:sldMk cId="424806323" sldId="374"/>
            <ac:spMk id="31" creationId="{FD4C7EAD-3911-4C2E-AC0C-8689012F9167}"/>
          </ac:spMkLst>
        </pc:spChg>
        <pc:spChg chg="mod">
          <ac:chgData name="Dezhong Yao" userId="794760dbfb091494" providerId="LiveId" clId="{893DA8DE-B24F-4920-9170-A902B654761F}" dt="2020-08-15T00:39:02.497" v="74"/>
          <ac:spMkLst>
            <pc:docMk/>
            <pc:sldMk cId="424806323" sldId="374"/>
            <ac:spMk id="35" creationId="{E50C7205-FED5-4B05-B4B8-32716531FED4}"/>
          </ac:spMkLst>
        </pc:spChg>
        <pc:spChg chg="mod">
          <ac:chgData name="Dezhong Yao" userId="794760dbfb091494" providerId="LiveId" clId="{893DA8DE-B24F-4920-9170-A902B654761F}" dt="2020-08-15T00:39:02.497" v="74"/>
          <ac:spMkLst>
            <pc:docMk/>
            <pc:sldMk cId="424806323" sldId="374"/>
            <ac:spMk id="36" creationId="{38ED2F0A-0206-490B-BCA4-CAEFFEAB10E6}"/>
          </ac:spMkLst>
        </pc:spChg>
        <pc:spChg chg="mod">
          <ac:chgData name="Dezhong Yao" userId="794760dbfb091494" providerId="LiveId" clId="{893DA8DE-B24F-4920-9170-A902B654761F}" dt="2020-08-15T00:39:02.497" v="74"/>
          <ac:spMkLst>
            <pc:docMk/>
            <pc:sldMk cId="424806323" sldId="374"/>
            <ac:spMk id="37" creationId="{93CB46A1-E5BD-4324-94E9-6430C5058074}"/>
          </ac:spMkLst>
        </pc:spChg>
        <pc:spChg chg="mod">
          <ac:chgData name="Dezhong Yao" userId="794760dbfb091494" providerId="LiveId" clId="{893DA8DE-B24F-4920-9170-A902B654761F}" dt="2020-08-15T00:39:02.497" v="74"/>
          <ac:spMkLst>
            <pc:docMk/>
            <pc:sldMk cId="424806323" sldId="374"/>
            <ac:spMk id="38" creationId="{922D46A7-B28B-4882-A2B6-CDC268F144AA}"/>
          </ac:spMkLst>
        </pc:spChg>
        <pc:spChg chg="mod">
          <ac:chgData name="Dezhong Yao" userId="794760dbfb091494" providerId="LiveId" clId="{893DA8DE-B24F-4920-9170-A902B654761F}" dt="2020-08-15T00:39:02.497" v="74"/>
          <ac:spMkLst>
            <pc:docMk/>
            <pc:sldMk cId="424806323" sldId="374"/>
            <ac:spMk id="39" creationId="{389423DC-38BA-46C6-A25F-5C6FAEAFF466}"/>
          </ac:spMkLst>
        </pc:spChg>
        <pc:spChg chg="mod">
          <ac:chgData name="Dezhong Yao" userId="794760dbfb091494" providerId="LiveId" clId="{893DA8DE-B24F-4920-9170-A902B654761F}" dt="2020-08-15T00:39:02.497" v="74"/>
          <ac:spMkLst>
            <pc:docMk/>
            <pc:sldMk cId="424806323" sldId="374"/>
            <ac:spMk id="40" creationId="{C50E79E3-43EF-43BE-8426-4243F457B502}"/>
          </ac:spMkLst>
        </pc:spChg>
        <pc:spChg chg="mod">
          <ac:chgData name="Dezhong Yao" userId="794760dbfb091494" providerId="LiveId" clId="{893DA8DE-B24F-4920-9170-A902B654761F}" dt="2020-08-15T00:39:02.497" v="74"/>
          <ac:spMkLst>
            <pc:docMk/>
            <pc:sldMk cId="424806323" sldId="374"/>
            <ac:spMk id="41" creationId="{E27AAB4B-44FC-4C9A-8484-E9AFC1362BA5}"/>
          </ac:spMkLst>
        </pc:spChg>
        <pc:spChg chg="mod">
          <ac:chgData name="Dezhong Yao" userId="794760dbfb091494" providerId="LiveId" clId="{893DA8DE-B24F-4920-9170-A902B654761F}" dt="2020-08-15T00:39:02.497" v="74"/>
          <ac:spMkLst>
            <pc:docMk/>
            <pc:sldMk cId="424806323" sldId="374"/>
            <ac:spMk id="42" creationId="{07BBC8E7-1A9F-45A3-A342-63827105B1E3}"/>
          </ac:spMkLst>
        </pc:spChg>
        <pc:spChg chg="mod">
          <ac:chgData name="Dezhong Yao" userId="794760dbfb091494" providerId="LiveId" clId="{893DA8DE-B24F-4920-9170-A902B654761F}" dt="2020-08-15T00:39:02.497" v="74"/>
          <ac:spMkLst>
            <pc:docMk/>
            <pc:sldMk cId="424806323" sldId="374"/>
            <ac:spMk id="43" creationId="{689A9066-F692-4AF8-A299-EED0FCF75A15}"/>
          </ac:spMkLst>
        </pc:spChg>
        <pc:spChg chg="mod">
          <ac:chgData name="Dezhong Yao" userId="794760dbfb091494" providerId="LiveId" clId="{893DA8DE-B24F-4920-9170-A902B654761F}" dt="2020-08-15T00:39:02.497" v="74"/>
          <ac:spMkLst>
            <pc:docMk/>
            <pc:sldMk cId="424806323" sldId="374"/>
            <ac:spMk id="44" creationId="{67653309-8AD8-454D-BBCB-C12190DEC4B9}"/>
          </ac:spMkLst>
        </pc:spChg>
        <pc:spChg chg="mod">
          <ac:chgData name="Dezhong Yao" userId="794760dbfb091494" providerId="LiveId" clId="{893DA8DE-B24F-4920-9170-A902B654761F}" dt="2020-08-15T00:39:02.497" v="74"/>
          <ac:spMkLst>
            <pc:docMk/>
            <pc:sldMk cId="424806323" sldId="374"/>
            <ac:spMk id="45" creationId="{F838D091-40E3-4CF0-A933-132E7641B424}"/>
          </ac:spMkLst>
        </pc:spChg>
        <pc:spChg chg="mod">
          <ac:chgData name="Dezhong Yao" userId="794760dbfb091494" providerId="LiveId" clId="{893DA8DE-B24F-4920-9170-A902B654761F}" dt="2020-08-15T00:39:02.497" v="74"/>
          <ac:spMkLst>
            <pc:docMk/>
            <pc:sldMk cId="424806323" sldId="374"/>
            <ac:spMk id="46" creationId="{873BA90F-791B-4422-BF7D-27A9741009D0}"/>
          </ac:spMkLst>
        </pc:spChg>
        <pc:spChg chg="mod">
          <ac:chgData name="Dezhong Yao" userId="794760dbfb091494" providerId="LiveId" clId="{893DA8DE-B24F-4920-9170-A902B654761F}" dt="2020-08-15T00:39:02.497" v="74"/>
          <ac:spMkLst>
            <pc:docMk/>
            <pc:sldMk cId="424806323" sldId="374"/>
            <ac:spMk id="47" creationId="{494CCD50-9139-4D14-962F-82565AD6C5AE}"/>
          </ac:spMkLst>
        </pc:spChg>
        <pc:spChg chg="mod">
          <ac:chgData name="Dezhong Yao" userId="794760dbfb091494" providerId="LiveId" clId="{893DA8DE-B24F-4920-9170-A902B654761F}" dt="2020-08-15T00:39:02.497" v="74"/>
          <ac:spMkLst>
            <pc:docMk/>
            <pc:sldMk cId="424806323" sldId="374"/>
            <ac:spMk id="48" creationId="{1CA3CCB8-21B3-4059-92B9-4C9FC2E6ADFE}"/>
          </ac:spMkLst>
        </pc:spChg>
        <pc:spChg chg="mod">
          <ac:chgData name="Dezhong Yao" userId="794760dbfb091494" providerId="LiveId" clId="{893DA8DE-B24F-4920-9170-A902B654761F}" dt="2020-08-15T00:39:02.497" v="74"/>
          <ac:spMkLst>
            <pc:docMk/>
            <pc:sldMk cId="424806323" sldId="374"/>
            <ac:spMk id="49" creationId="{87C9C027-8C6B-4F0B-81B1-80C8227F9F69}"/>
          </ac:spMkLst>
        </pc:spChg>
        <pc:grpChg chg="add mod">
          <ac:chgData name="Dezhong Yao" userId="794760dbfb091494" providerId="LiveId" clId="{893DA8DE-B24F-4920-9170-A902B654761F}" dt="2020-08-15T00:39:02.497" v="74"/>
          <ac:grpSpMkLst>
            <pc:docMk/>
            <pc:sldMk cId="424806323" sldId="374"/>
            <ac:grpSpMk id="6" creationId="{EC076541-25E5-46C4-B668-A6CABBF54831}"/>
          </ac:grpSpMkLst>
        </pc:grpChg>
        <pc:grpChg chg="mod">
          <ac:chgData name="Dezhong Yao" userId="794760dbfb091494" providerId="LiveId" clId="{893DA8DE-B24F-4920-9170-A902B654761F}" dt="2020-08-15T00:39:02.497" v="74"/>
          <ac:grpSpMkLst>
            <pc:docMk/>
            <pc:sldMk cId="424806323" sldId="374"/>
            <ac:grpSpMk id="7" creationId="{F6EC7C5D-A723-4189-8D0F-44922D92A233}"/>
          </ac:grpSpMkLst>
        </pc:grpChg>
        <pc:grpChg chg="mod">
          <ac:chgData name="Dezhong Yao" userId="794760dbfb091494" providerId="LiveId" clId="{893DA8DE-B24F-4920-9170-A902B654761F}" dt="2020-08-15T00:39:02.497" v="74"/>
          <ac:grpSpMkLst>
            <pc:docMk/>
            <pc:sldMk cId="424806323" sldId="374"/>
            <ac:grpSpMk id="8" creationId="{B3C4F52E-C6BE-4571-B598-B23D59B40DE5}"/>
          </ac:grpSpMkLst>
        </pc:grpChg>
        <pc:grpChg chg="mod">
          <ac:chgData name="Dezhong Yao" userId="794760dbfb091494" providerId="LiveId" clId="{893DA8DE-B24F-4920-9170-A902B654761F}" dt="2020-08-15T00:39:02.497" v="74"/>
          <ac:grpSpMkLst>
            <pc:docMk/>
            <pc:sldMk cId="424806323" sldId="374"/>
            <ac:grpSpMk id="11" creationId="{7CD956E3-642D-4454-B192-CCE6FB1097B5}"/>
          </ac:grpSpMkLst>
        </pc:grpChg>
        <pc:grpChg chg="mod">
          <ac:chgData name="Dezhong Yao" userId="794760dbfb091494" providerId="LiveId" clId="{893DA8DE-B24F-4920-9170-A902B654761F}" dt="2020-08-15T00:39:02.497" v="74"/>
          <ac:grpSpMkLst>
            <pc:docMk/>
            <pc:sldMk cId="424806323" sldId="374"/>
            <ac:grpSpMk id="12" creationId="{0A1FB721-3048-451F-A6C0-15E5DB2A79C1}"/>
          </ac:grpSpMkLst>
        </pc:grpChg>
        <pc:grpChg chg="mod">
          <ac:chgData name="Dezhong Yao" userId="794760dbfb091494" providerId="LiveId" clId="{893DA8DE-B24F-4920-9170-A902B654761F}" dt="2020-08-15T00:39:02.497" v="74"/>
          <ac:grpSpMkLst>
            <pc:docMk/>
            <pc:sldMk cId="424806323" sldId="374"/>
            <ac:grpSpMk id="13" creationId="{84EF3CFE-8452-43CC-A28A-D0BC6F84E69C}"/>
          </ac:grpSpMkLst>
        </pc:grpChg>
        <pc:grpChg chg="mod">
          <ac:chgData name="Dezhong Yao" userId="794760dbfb091494" providerId="LiveId" clId="{893DA8DE-B24F-4920-9170-A902B654761F}" dt="2020-08-15T00:39:02.497" v="74"/>
          <ac:grpSpMkLst>
            <pc:docMk/>
            <pc:sldMk cId="424806323" sldId="374"/>
            <ac:grpSpMk id="14" creationId="{DA263478-B873-4595-8E01-5DA55E6F089D}"/>
          </ac:grpSpMkLst>
        </pc:grpChg>
        <pc:grpChg chg="mod">
          <ac:chgData name="Dezhong Yao" userId="794760dbfb091494" providerId="LiveId" clId="{893DA8DE-B24F-4920-9170-A902B654761F}" dt="2020-08-15T00:39:02.497" v="74"/>
          <ac:grpSpMkLst>
            <pc:docMk/>
            <pc:sldMk cId="424806323" sldId="374"/>
            <ac:grpSpMk id="32" creationId="{7D86985F-A1FF-45D3-9F3D-4543129403BD}"/>
          </ac:grpSpMkLst>
        </pc:grpChg>
        <pc:grpChg chg="mod">
          <ac:chgData name="Dezhong Yao" userId="794760dbfb091494" providerId="LiveId" clId="{893DA8DE-B24F-4920-9170-A902B654761F}" dt="2020-08-15T00:39:02.497" v="74"/>
          <ac:grpSpMkLst>
            <pc:docMk/>
            <pc:sldMk cId="424806323" sldId="374"/>
            <ac:grpSpMk id="33" creationId="{27B44FB2-CC04-4224-8634-7F4127D2D0DF}"/>
          </ac:grpSpMkLst>
        </pc:grpChg>
        <pc:grpChg chg="mod">
          <ac:chgData name="Dezhong Yao" userId="794760dbfb091494" providerId="LiveId" clId="{893DA8DE-B24F-4920-9170-A902B654761F}" dt="2020-08-15T00:39:02.497" v="74"/>
          <ac:grpSpMkLst>
            <pc:docMk/>
            <pc:sldMk cId="424806323" sldId="374"/>
            <ac:grpSpMk id="34" creationId="{5C102BE6-4CD6-44E7-A425-1EE17A4D4086}"/>
          </ac:grpSpMkLst>
        </pc:grpChg>
        <pc:picChg chg="del">
          <ac:chgData name="Dezhong Yao" userId="794760dbfb091494" providerId="LiveId" clId="{893DA8DE-B24F-4920-9170-A902B654761F}" dt="2020-08-15T00:39:02.212" v="73" actId="478"/>
          <ac:picMkLst>
            <pc:docMk/>
            <pc:sldMk cId="424806323" sldId="374"/>
            <ac:picMk id="5" creationId="{8E0E3D66-3328-4E82-BC99-DCF5FDC1077B}"/>
          </ac:picMkLst>
        </pc:picChg>
      </pc:sldChg>
      <pc:sldChg chg="addSp delSp modSp mod">
        <pc:chgData name="Dezhong Yao" userId="794760dbfb091494" providerId="LiveId" clId="{893DA8DE-B24F-4920-9170-A902B654761F}" dt="2020-08-15T00:39:12.921" v="76"/>
        <pc:sldMkLst>
          <pc:docMk/>
          <pc:sldMk cId="2469133496" sldId="375"/>
        </pc:sldMkLst>
        <pc:spChg chg="del">
          <ac:chgData name="Dezhong Yao" userId="794760dbfb091494" providerId="LiveId" clId="{893DA8DE-B24F-4920-9170-A902B654761F}" dt="2020-08-15T00:39:12.656" v="75" actId="478"/>
          <ac:spMkLst>
            <pc:docMk/>
            <pc:sldMk cId="2469133496" sldId="375"/>
            <ac:spMk id="8" creationId="{88139D44-43BA-4462-9DE2-03AA44A66609}"/>
          </ac:spMkLst>
        </pc:spChg>
        <pc:spChg chg="mod">
          <ac:chgData name="Dezhong Yao" userId="794760dbfb091494" providerId="LiveId" clId="{893DA8DE-B24F-4920-9170-A902B654761F}" dt="2020-08-15T00:39:12.921" v="76"/>
          <ac:spMkLst>
            <pc:docMk/>
            <pc:sldMk cId="2469133496" sldId="375"/>
            <ac:spMk id="11" creationId="{486CF9A7-50D6-485C-AF3E-7112DF8AB9C7}"/>
          </ac:spMkLst>
        </pc:spChg>
        <pc:spChg chg="mod">
          <ac:chgData name="Dezhong Yao" userId="794760dbfb091494" providerId="LiveId" clId="{893DA8DE-B24F-4920-9170-A902B654761F}" dt="2020-08-15T00:39:12.921" v="76"/>
          <ac:spMkLst>
            <pc:docMk/>
            <pc:sldMk cId="2469133496" sldId="375"/>
            <ac:spMk id="12" creationId="{015B7631-104D-4098-A640-7854847DCFCE}"/>
          </ac:spMkLst>
        </pc:spChg>
        <pc:spChg chg="mod">
          <ac:chgData name="Dezhong Yao" userId="794760dbfb091494" providerId="LiveId" clId="{893DA8DE-B24F-4920-9170-A902B654761F}" dt="2020-08-15T00:39:12.921" v="76"/>
          <ac:spMkLst>
            <pc:docMk/>
            <pc:sldMk cId="2469133496" sldId="375"/>
            <ac:spMk id="13" creationId="{FD69D10B-E16A-4E91-9C7D-FF107B882CBE}"/>
          </ac:spMkLst>
        </pc:spChg>
        <pc:spChg chg="mod">
          <ac:chgData name="Dezhong Yao" userId="794760dbfb091494" providerId="LiveId" clId="{893DA8DE-B24F-4920-9170-A902B654761F}" dt="2020-08-15T00:39:12.921" v="76"/>
          <ac:spMkLst>
            <pc:docMk/>
            <pc:sldMk cId="2469133496" sldId="375"/>
            <ac:spMk id="14" creationId="{917D5592-9F03-4587-93A5-01C0FD9BBDC4}"/>
          </ac:spMkLst>
        </pc:spChg>
        <pc:spChg chg="mod">
          <ac:chgData name="Dezhong Yao" userId="794760dbfb091494" providerId="LiveId" clId="{893DA8DE-B24F-4920-9170-A902B654761F}" dt="2020-08-15T00:39:12.921" v="76"/>
          <ac:spMkLst>
            <pc:docMk/>
            <pc:sldMk cId="2469133496" sldId="375"/>
            <ac:spMk id="15" creationId="{2A4F2BA2-622A-483C-A18A-812CB8F3D08A}"/>
          </ac:spMkLst>
        </pc:spChg>
        <pc:spChg chg="mod">
          <ac:chgData name="Dezhong Yao" userId="794760dbfb091494" providerId="LiveId" clId="{893DA8DE-B24F-4920-9170-A902B654761F}" dt="2020-08-15T00:39:12.921" v="76"/>
          <ac:spMkLst>
            <pc:docMk/>
            <pc:sldMk cId="2469133496" sldId="375"/>
            <ac:spMk id="16" creationId="{B10649EF-5D65-4702-89BD-D0B9675F5D21}"/>
          </ac:spMkLst>
        </pc:spChg>
        <pc:spChg chg="mod">
          <ac:chgData name="Dezhong Yao" userId="794760dbfb091494" providerId="LiveId" clId="{893DA8DE-B24F-4920-9170-A902B654761F}" dt="2020-08-15T00:39:12.921" v="76"/>
          <ac:spMkLst>
            <pc:docMk/>
            <pc:sldMk cId="2469133496" sldId="375"/>
            <ac:spMk id="17" creationId="{E336A3AD-323F-4C20-B253-D1BC2DD683AA}"/>
          </ac:spMkLst>
        </pc:spChg>
        <pc:spChg chg="mod">
          <ac:chgData name="Dezhong Yao" userId="794760dbfb091494" providerId="LiveId" clId="{893DA8DE-B24F-4920-9170-A902B654761F}" dt="2020-08-15T00:39:12.921" v="76"/>
          <ac:spMkLst>
            <pc:docMk/>
            <pc:sldMk cId="2469133496" sldId="375"/>
            <ac:spMk id="18" creationId="{58A3FE74-876F-4ACF-8E4C-8606D184FB80}"/>
          </ac:spMkLst>
        </pc:spChg>
        <pc:spChg chg="mod">
          <ac:chgData name="Dezhong Yao" userId="794760dbfb091494" providerId="LiveId" clId="{893DA8DE-B24F-4920-9170-A902B654761F}" dt="2020-08-15T00:39:12.921" v="76"/>
          <ac:spMkLst>
            <pc:docMk/>
            <pc:sldMk cId="2469133496" sldId="375"/>
            <ac:spMk id="20" creationId="{86F131A3-8F9B-4ACF-ABDC-104C0E88B994}"/>
          </ac:spMkLst>
        </pc:spChg>
        <pc:spChg chg="mod">
          <ac:chgData name="Dezhong Yao" userId="794760dbfb091494" providerId="LiveId" clId="{893DA8DE-B24F-4920-9170-A902B654761F}" dt="2020-08-15T00:39:12.921" v="76"/>
          <ac:spMkLst>
            <pc:docMk/>
            <pc:sldMk cId="2469133496" sldId="375"/>
            <ac:spMk id="21" creationId="{850685D1-FB75-4B5A-A475-87CBA5F9EEA1}"/>
          </ac:spMkLst>
        </pc:spChg>
        <pc:spChg chg="add mod">
          <ac:chgData name="Dezhong Yao" userId="794760dbfb091494" providerId="LiveId" clId="{893DA8DE-B24F-4920-9170-A902B654761F}" dt="2020-08-15T00:39:12.921" v="76"/>
          <ac:spMkLst>
            <pc:docMk/>
            <pc:sldMk cId="2469133496" sldId="375"/>
            <ac:spMk id="22" creationId="{D5F2BC66-591F-4D74-AD3B-092E447D27D1}"/>
          </ac:spMkLst>
        </pc:spChg>
        <pc:grpChg chg="add mod">
          <ac:chgData name="Dezhong Yao" userId="794760dbfb091494" providerId="LiveId" clId="{893DA8DE-B24F-4920-9170-A902B654761F}" dt="2020-08-15T00:39:12.921" v="76"/>
          <ac:grpSpMkLst>
            <pc:docMk/>
            <pc:sldMk cId="2469133496" sldId="375"/>
            <ac:grpSpMk id="9" creationId="{8202A7FB-A2E9-4EFA-BB5D-1308AA830674}"/>
          </ac:grpSpMkLst>
        </pc:grpChg>
        <pc:picChg chg="del">
          <ac:chgData name="Dezhong Yao" userId="794760dbfb091494" providerId="LiveId" clId="{893DA8DE-B24F-4920-9170-A902B654761F}" dt="2020-08-15T00:39:12.656" v="75" actId="478"/>
          <ac:picMkLst>
            <pc:docMk/>
            <pc:sldMk cId="2469133496" sldId="375"/>
            <ac:picMk id="5" creationId="{161F40FF-CD0F-4467-B9CA-81799462196E}"/>
          </ac:picMkLst>
        </pc:picChg>
        <pc:picChg chg="mod">
          <ac:chgData name="Dezhong Yao" userId="794760dbfb091494" providerId="LiveId" clId="{893DA8DE-B24F-4920-9170-A902B654761F}" dt="2020-08-15T00:39:12.921" v="76"/>
          <ac:picMkLst>
            <pc:docMk/>
            <pc:sldMk cId="2469133496" sldId="375"/>
            <ac:picMk id="10" creationId="{CA5D1E0F-5836-4DD6-AE51-47F79A2AE7D7}"/>
          </ac:picMkLst>
        </pc:picChg>
        <pc:cxnChg chg="mod">
          <ac:chgData name="Dezhong Yao" userId="794760dbfb091494" providerId="LiveId" clId="{893DA8DE-B24F-4920-9170-A902B654761F}" dt="2020-08-15T00:39:12.921" v="76"/>
          <ac:cxnSpMkLst>
            <pc:docMk/>
            <pc:sldMk cId="2469133496" sldId="375"/>
            <ac:cxnSpMk id="19" creationId="{65E0366E-4931-4B02-8C36-3FADDFCB4391}"/>
          </ac:cxnSpMkLst>
        </pc:cxnChg>
      </pc:sldChg>
      <pc:sldChg chg="addSp delSp modSp mod">
        <pc:chgData name="Dezhong Yao" userId="794760dbfb091494" providerId="LiveId" clId="{893DA8DE-B24F-4920-9170-A902B654761F}" dt="2020-08-15T00:38:07.169" v="51"/>
        <pc:sldMkLst>
          <pc:docMk/>
          <pc:sldMk cId="3737793045" sldId="378"/>
        </pc:sldMkLst>
        <pc:spChg chg="mod">
          <ac:chgData name="Dezhong Yao" userId="794760dbfb091494" providerId="LiveId" clId="{893DA8DE-B24F-4920-9170-A902B654761F}" dt="2020-08-15T00:38:07.169" v="51"/>
          <ac:spMkLst>
            <pc:docMk/>
            <pc:sldMk cId="3737793045" sldId="378"/>
            <ac:spMk id="18" creationId="{7B042086-6B63-4F3D-B848-7ECF4E751602}"/>
          </ac:spMkLst>
        </pc:spChg>
        <pc:spChg chg="mod">
          <ac:chgData name="Dezhong Yao" userId="794760dbfb091494" providerId="LiveId" clId="{893DA8DE-B24F-4920-9170-A902B654761F}" dt="2020-08-15T00:38:07.169" v="51"/>
          <ac:spMkLst>
            <pc:docMk/>
            <pc:sldMk cId="3737793045" sldId="378"/>
            <ac:spMk id="19" creationId="{5D13DEFB-D2F7-424C-A5CC-99ADD6E309A2}"/>
          </ac:spMkLst>
        </pc:spChg>
        <pc:spChg chg="mod">
          <ac:chgData name="Dezhong Yao" userId="794760dbfb091494" providerId="LiveId" clId="{893DA8DE-B24F-4920-9170-A902B654761F}" dt="2020-08-15T00:38:07.169" v="51"/>
          <ac:spMkLst>
            <pc:docMk/>
            <pc:sldMk cId="3737793045" sldId="378"/>
            <ac:spMk id="20" creationId="{5B1098F3-B8D0-4FA6-B4E4-2891D3BD88A3}"/>
          </ac:spMkLst>
        </pc:spChg>
        <pc:spChg chg="mod">
          <ac:chgData name="Dezhong Yao" userId="794760dbfb091494" providerId="LiveId" clId="{893DA8DE-B24F-4920-9170-A902B654761F}" dt="2020-08-15T00:38:07.169" v="51"/>
          <ac:spMkLst>
            <pc:docMk/>
            <pc:sldMk cId="3737793045" sldId="378"/>
            <ac:spMk id="21" creationId="{05154D1F-D10D-4B8F-AABE-CFC3FD4C35BE}"/>
          </ac:spMkLst>
        </pc:spChg>
        <pc:spChg chg="mod">
          <ac:chgData name="Dezhong Yao" userId="794760dbfb091494" providerId="LiveId" clId="{893DA8DE-B24F-4920-9170-A902B654761F}" dt="2020-08-15T00:38:07.169" v="51"/>
          <ac:spMkLst>
            <pc:docMk/>
            <pc:sldMk cId="3737793045" sldId="378"/>
            <ac:spMk id="22" creationId="{85BE1181-E0A9-4D5C-8D65-D92511A01311}"/>
          </ac:spMkLst>
        </pc:spChg>
        <pc:spChg chg="mod">
          <ac:chgData name="Dezhong Yao" userId="794760dbfb091494" providerId="LiveId" clId="{893DA8DE-B24F-4920-9170-A902B654761F}" dt="2020-08-15T00:38:07.169" v="51"/>
          <ac:spMkLst>
            <pc:docMk/>
            <pc:sldMk cId="3737793045" sldId="378"/>
            <ac:spMk id="23" creationId="{02CE4B30-D4EE-4E79-9D3A-433A402DE092}"/>
          </ac:spMkLst>
        </pc:spChg>
        <pc:spChg chg="mod">
          <ac:chgData name="Dezhong Yao" userId="794760dbfb091494" providerId="LiveId" clId="{893DA8DE-B24F-4920-9170-A902B654761F}" dt="2020-08-15T00:38:07.169" v="51"/>
          <ac:spMkLst>
            <pc:docMk/>
            <pc:sldMk cId="3737793045" sldId="378"/>
            <ac:spMk id="24" creationId="{DE002BC6-7B80-41CF-8ABA-3A8D9DF89D06}"/>
          </ac:spMkLst>
        </pc:spChg>
        <pc:spChg chg="mod">
          <ac:chgData name="Dezhong Yao" userId="794760dbfb091494" providerId="LiveId" clId="{893DA8DE-B24F-4920-9170-A902B654761F}" dt="2020-08-15T00:38:07.169" v="51"/>
          <ac:spMkLst>
            <pc:docMk/>
            <pc:sldMk cId="3737793045" sldId="378"/>
            <ac:spMk id="25" creationId="{565BFFDF-7D67-43B8-9DEA-D89C361C667F}"/>
          </ac:spMkLst>
        </pc:spChg>
        <pc:spChg chg="mod">
          <ac:chgData name="Dezhong Yao" userId="794760dbfb091494" providerId="LiveId" clId="{893DA8DE-B24F-4920-9170-A902B654761F}" dt="2020-08-15T00:38:07.169" v="51"/>
          <ac:spMkLst>
            <pc:docMk/>
            <pc:sldMk cId="3737793045" sldId="378"/>
            <ac:spMk id="26" creationId="{102D2B68-5984-4596-B4B4-76D5BD641DF6}"/>
          </ac:spMkLst>
        </pc:spChg>
        <pc:spChg chg="mod">
          <ac:chgData name="Dezhong Yao" userId="794760dbfb091494" providerId="LiveId" clId="{893DA8DE-B24F-4920-9170-A902B654761F}" dt="2020-08-15T00:38:07.169" v="51"/>
          <ac:spMkLst>
            <pc:docMk/>
            <pc:sldMk cId="3737793045" sldId="378"/>
            <ac:spMk id="27" creationId="{BB7586BF-6132-4668-BDD3-45A69A19256B}"/>
          </ac:spMkLst>
        </pc:spChg>
        <pc:spChg chg="mod">
          <ac:chgData name="Dezhong Yao" userId="794760dbfb091494" providerId="LiveId" clId="{893DA8DE-B24F-4920-9170-A902B654761F}" dt="2020-08-15T00:38:07.169" v="51"/>
          <ac:spMkLst>
            <pc:docMk/>
            <pc:sldMk cId="3737793045" sldId="378"/>
            <ac:spMk id="28" creationId="{2B7ED57E-1916-4770-B288-5FB238C99B04}"/>
          </ac:spMkLst>
        </pc:spChg>
        <pc:spChg chg="mod">
          <ac:chgData name="Dezhong Yao" userId="794760dbfb091494" providerId="LiveId" clId="{893DA8DE-B24F-4920-9170-A902B654761F}" dt="2020-08-15T00:38:07.169" v="51"/>
          <ac:spMkLst>
            <pc:docMk/>
            <pc:sldMk cId="3737793045" sldId="378"/>
            <ac:spMk id="29" creationId="{F2498446-1217-4410-9743-0E8EF382C32E}"/>
          </ac:spMkLst>
        </pc:spChg>
        <pc:spChg chg="mod">
          <ac:chgData name="Dezhong Yao" userId="794760dbfb091494" providerId="LiveId" clId="{893DA8DE-B24F-4920-9170-A902B654761F}" dt="2020-08-15T00:38:07.169" v="51"/>
          <ac:spMkLst>
            <pc:docMk/>
            <pc:sldMk cId="3737793045" sldId="378"/>
            <ac:spMk id="30" creationId="{7AD16112-8F9C-48F5-8960-74016D16B57E}"/>
          </ac:spMkLst>
        </pc:spChg>
        <pc:spChg chg="mod">
          <ac:chgData name="Dezhong Yao" userId="794760dbfb091494" providerId="LiveId" clId="{893DA8DE-B24F-4920-9170-A902B654761F}" dt="2020-08-15T00:38:07.169" v="51"/>
          <ac:spMkLst>
            <pc:docMk/>
            <pc:sldMk cId="3737793045" sldId="378"/>
            <ac:spMk id="31" creationId="{96868D06-220A-474E-B350-E82E0131147C}"/>
          </ac:spMkLst>
        </pc:spChg>
        <pc:spChg chg="mod">
          <ac:chgData name="Dezhong Yao" userId="794760dbfb091494" providerId="LiveId" clId="{893DA8DE-B24F-4920-9170-A902B654761F}" dt="2020-08-15T00:38:07.169" v="51"/>
          <ac:spMkLst>
            <pc:docMk/>
            <pc:sldMk cId="3737793045" sldId="378"/>
            <ac:spMk id="32" creationId="{AB9ACB67-3106-4CDA-9CDF-B6DBBA8EAC13}"/>
          </ac:spMkLst>
        </pc:spChg>
        <pc:spChg chg="mod">
          <ac:chgData name="Dezhong Yao" userId="794760dbfb091494" providerId="LiveId" clId="{893DA8DE-B24F-4920-9170-A902B654761F}" dt="2020-08-15T00:38:07.169" v="51"/>
          <ac:spMkLst>
            <pc:docMk/>
            <pc:sldMk cId="3737793045" sldId="378"/>
            <ac:spMk id="33" creationId="{136E4C82-35D2-4313-ACDF-D03A89CB9AEF}"/>
          </ac:spMkLst>
        </pc:spChg>
        <pc:spChg chg="mod">
          <ac:chgData name="Dezhong Yao" userId="794760dbfb091494" providerId="LiveId" clId="{893DA8DE-B24F-4920-9170-A902B654761F}" dt="2020-08-15T00:38:07.169" v="51"/>
          <ac:spMkLst>
            <pc:docMk/>
            <pc:sldMk cId="3737793045" sldId="378"/>
            <ac:spMk id="34" creationId="{DD47695A-0BDF-4634-B50F-453F711C4BA8}"/>
          </ac:spMkLst>
        </pc:spChg>
        <pc:spChg chg="mod">
          <ac:chgData name="Dezhong Yao" userId="794760dbfb091494" providerId="LiveId" clId="{893DA8DE-B24F-4920-9170-A902B654761F}" dt="2020-08-15T00:38:07.169" v="51"/>
          <ac:spMkLst>
            <pc:docMk/>
            <pc:sldMk cId="3737793045" sldId="378"/>
            <ac:spMk id="35" creationId="{F48F0F40-5A89-48CA-818C-8F43EB53F6A2}"/>
          </ac:spMkLst>
        </pc:spChg>
        <pc:grpChg chg="add mod">
          <ac:chgData name="Dezhong Yao" userId="794760dbfb091494" providerId="LiveId" clId="{893DA8DE-B24F-4920-9170-A902B654761F}" dt="2020-08-15T00:38:07.169" v="51"/>
          <ac:grpSpMkLst>
            <pc:docMk/>
            <pc:sldMk cId="3737793045" sldId="378"/>
            <ac:grpSpMk id="6" creationId="{E76D1C67-36A2-4BCB-B70B-A25631B6D93A}"/>
          </ac:grpSpMkLst>
        </pc:grpChg>
        <pc:grpChg chg="mod">
          <ac:chgData name="Dezhong Yao" userId="794760dbfb091494" providerId="LiveId" clId="{893DA8DE-B24F-4920-9170-A902B654761F}" dt="2020-08-15T00:38:07.169" v="51"/>
          <ac:grpSpMkLst>
            <pc:docMk/>
            <pc:sldMk cId="3737793045" sldId="378"/>
            <ac:grpSpMk id="8" creationId="{A949B8B8-DECA-423C-B474-ACD69EEFC847}"/>
          </ac:grpSpMkLst>
        </pc:grpChg>
        <pc:grpChg chg="mod">
          <ac:chgData name="Dezhong Yao" userId="794760dbfb091494" providerId="LiveId" clId="{893DA8DE-B24F-4920-9170-A902B654761F}" dt="2020-08-15T00:38:07.169" v="51"/>
          <ac:grpSpMkLst>
            <pc:docMk/>
            <pc:sldMk cId="3737793045" sldId="378"/>
            <ac:grpSpMk id="9" creationId="{663CA465-D191-442B-A6D4-479D41972EBB}"/>
          </ac:grpSpMkLst>
        </pc:grpChg>
        <pc:picChg chg="del">
          <ac:chgData name="Dezhong Yao" userId="794760dbfb091494" providerId="LiveId" clId="{893DA8DE-B24F-4920-9170-A902B654761F}" dt="2020-08-15T00:38:06.791" v="50" actId="478"/>
          <ac:picMkLst>
            <pc:docMk/>
            <pc:sldMk cId="3737793045" sldId="378"/>
            <ac:picMk id="5" creationId="{73A8D4DD-58CF-4BBC-9F90-2A07FA8C4841}"/>
          </ac:picMkLst>
        </pc:picChg>
        <pc:cxnChg chg="mod">
          <ac:chgData name="Dezhong Yao" userId="794760dbfb091494" providerId="LiveId" clId="{893DA8DE-B24F-4920-9170-A902B654761F}" dt="2020-08-15T00:38:07.169" v="51"/>
          <ac:cxnSpMkLst>
            <pc:docMk/>
            <pc:sldMk cId="3737793045" sldId="378"/>
            <ac:cxnSpMk id="7" creationId="{7E6C898D-E452-4A5C-8E01-CA200BD3CF9D}"/>
          </ac:cxnSpMkLst>
        </pc:cxnChg>
        <pc:cxnChg chg="mod">
          <ac:chgData name="Dezhong Yao" userId="794760dbfb091494" providerId="LiveId" clId="{893DA8DE-B24F-4920-9170-A902B654761F}" dt="2020-08-15T00:38:07.169" v="51"/>
          <ac:cxnSpMkLst>
            <pc:docMk/>
            <pc:sldMk cId="3737793045" sldId="378"/>
            <ac:cxnSpMk id="10" creationId="{1BE1EC75-1747-4B85-994C-0AA784E31AD8}"/>
          </ac:cxnSpMkLst>
        </pc:cxnChg>
        <pc:cxnChg chg="mod">
          <ac:chgData name="Dezhong Yao" userId="794760dbfb091494" providerId="LiveId" clId="{893DA8DE-B24F-4920-9170-A902B654761F}" dt="2020-08-15T00:38:07.169" v="51"/>
          <ac:cxnSpMkLst>
            <pc:docMk/>
            <pc:sldMk cId="3737793045" sldId="378"/>
            <ac:cxnSpMk id="11" creationId="{14C7CA03-85FB-4F82-BD69-020B9D9780FA}"/>
          </ac:cxnSpMkLst>
        </pc:cxnChg>
        <pc:cxnChg chg="mod">
          <ac:chgData name="Dezhong Yao" userId="794760dbfb091494" providerId="LiveId" clId="{893DA8DE-B24F-4920-9170-A902B654761F}" dt="2020-08-15T00:38:07.169" v="51"/>
          <ac:cxnSpMkLst>
            <pc:docMk/>
            <pc:sldMk cId="3737793045" sldId="378"/>
            <ac:cxnSpMk id="12" creationId="{81D4F7B2-6B66-41F4-8300-478D09796F32}"/>
          </ac:cxnSpMkLst>
        </pc:cxnChg>
        <pc:cxnChg chg="mod">
          <ac:chgData name="Dezhong Yao" userId="794760dbfb091494" providerId="LiveId" clId="{893DA8DE-B24F-4920-9170-A902B654761F}" dt="2020-08-15T00:38:07.169" v="51"/>
          <ac:cxnSpMkLst>
            <pc:docMk/>
            <pc:sldMk cId="3737793045" sldId="378"/>
            <ac:cxnSpMk id="13" creationId="{9F4FFDDA-7647-4D70-A3BF-8E22A2E333C7}"/>
          </ac:cxnSpMkLst>
        </pc:cxnChg>
        <pc:cxnChg chg="mod">
          <ac:chgData name="Dezhong Yao" userId="794760dbfb091494" providerId="LiveId" clId="{893DA8DE-B24F-4920-9170-A902B654761F}" dt="2020-08-15T00:38:07.169" v="51"/>
          <ac:cxnSpMkLst>
            <pc:docMk/>
            <pc:sldMk cId="3737793045" sldId="378"/>
            <ac:cxnSpMk id="14" creationId="{DEAC247C-FB2E-493E-97C6-EAC2EA0183A7}"/>
          </ac:cxnSpMkLst>
        </pc:cxnChg>
        <pc:cxnChg chg="mod">
          <ac:chgData name="Dezhong Yao" userId="794760dbfb091494" providerId="LiveId" clId="{893DA8DE-B24F-4920-9170-A902B654761F}" dt="2020-08-15T00:38:07.169" v="51"/>
          <ac:cxnSpMkLst>
            <pc:docMk/>
            <pc:sldMk cId="3737793045" sldId="378"/>
            <ac:cxnSpMk id="15" creationId="{F1230EAF-0AC5-43BB-A7C6-3D31AE29A564}"/>
          </ac:cxnSpMkLst>
        </pc:cxnChg>
        <pc:cxnChg chg="mod">
          <ac:chgData name="Dezhong Yao" userId="794760dbfb091494" providerId="LiveId" clId="{893DA8DE-B24F-4920-9170-A902B654761F}" dt="2020-08-15T00:38:07.169" v="51"/>
          <ac:cxnSpMkLst>
            <pc:docMk/>
            <pc:sldMk cId="3737793045" sldId="378"/>
            <ac:cxnSpMk id="16" creationId="{9844D59A-0573-40E4-A48B-55B4B7D82CF7}"/>
          </ac:cxnSpMkLst>
        </pc:cxnChg>
        <pc:cxnChg chg="mod">
          <ac:chgData name="Dezhong Yao" userId="794760dbfb091494" providerId="LiveId" clId="{893DA8DE-B24F-4920-9170-A902B654761F}" dt="2020-08-15T00:38:07.169" v="51"/>
          <ac:cxnSpMkLst>
            <pc:docMk/>
            <pc:sldMk cId="3737793045" sldId="378"/>
            <ac:cxnSpMk id="17" creationId="{68791E7D-5E68-443D-BCB8-4AE05530DF5A}"/>
          </ac:cxnSpMkLst>
        </pc:cxnChg>
        <pc:cxnChg chg="mod">
          <ac:chgData name="Dezhong Yao" userId="794760dbfb091494" providerId="LiveId" clId="{893DA8DE-B24F-4920-9170-A902B654761F}" dt="2020-08-15T00:38:07.169" v="51"/>
          <ac:cxnSpMkLst>
            <pc:docMk/>
            <pc:sldMk cId="3737793045" sldId="378"/>
            <ac:cxnSpMk id="36" creationId="{24A56BB3-E1C9-4AB3-90DD-BEAD05D2C7E9}"/>
          </ac:cxnSpMkLst>
        </pc:cxnChg>
        <pc:cxnChg chg="mod">
          <ac:chgData name="Dezhong Yao" userId="794760dbfb091494" providerId="LiveId" clId="{893DA8DE-B24F-4920-9170-A902B654761F}" dt="2020-08-15T00:38:07.169" v="51"/>
          <ac:cxnSpMkLst>
            <pc:docMk/>
            <pc:sldMk cId="3737793045" sldId="378"/>
            <ac:cxnSpMk id="37" creationId="{F35C4568-AB85-4C99-A460-144E63D7F6CC}"/>
          </ac:cxnSpMkLst>
        </pc:cxnChg>
        <pc:cxnChg chg="mod">
          <ac:chgData name="Dezhong Yao" userId="794760dbfb091494" providerId="LiveId" clId="{893DA8DE-B24F-4920-9170-A902B654761F}" dt="2020-08-15T00:38:07.169" v="51"/>
          <ac:cxnSpMkLst>
            <pc:docMk/>
            <pc:sldMk cId="3737793045" sldId="378"/>
            <ac:cxnSpMk id="38" creationId="{C8625053-8939-4B88-8269-C169CB62EDAE}"/>
          </ac:cxnSpMkLst>
        </pc:cxnChg>
        <pc:cxnChg chg="mod">
          <ac:chgData name="Dezhong Yao" userId="794760dbfb091494" providerId="LiveId" clId="{893DA8DE-B24F-4920-9170-A902B654761F}" dt="2020-08-15T00:38:07.169" v="51"/>
          <ac:cxnSpMkLst>
            <pc:docMk/>
            <pc:sldMk cId="3737793045" sldId="378"/>
            <ac:cxnSpMk id="39" creationId="{A89B2816-D0A5-4D0B-9E96-907B559AA4F4}"/>
          </ac:cxnSpMkLst>
        </pc:cxnChg>
        <pc:cxnChg chg="mod">
          <ac:chgData name="Dezhong Yao" userId="794760dbfb091494" providerId="LiveId" clId="{893DA8DE-B24F-4920-9170-A902B654761F}" dt="2020-08-15T00:38:07.169" v="51"/>
          <ac:cxnSpMkLst>
            <pc:docMk/>
            <pc:sldMk cId="3737793045" sldId="378"/>
            <ac:cxnSpMk id="40" creationId="{76F914CC-63FE-49C6-91E4-AD4299B5B5D8}"/>
          </ac:cxnSpMkLst>
        </pc:cxnChg>
        <pc:cxnChg chg="mod">
          <ac:chgData name="Dezhong Yao" userId="794760dbfb091494" providerId="LiveId" clId="{893DA8DE-B24F-4920-9170-A902B654761F}" dt="2020-08-15T00:38:07.169" v="51"/>
          <ac:cxnSpMkLst>
            <pc:docMk/>
            <pc:sldMk cId="3737793045" sldId="378"/>
            <ac:cxnSpMk id="41" creationId="{93D74CFC-092C-42C5-B6CC-EB65E82EF812}"/>
          </ac:cxnSpMkLst>
        </pc:cxnChg>
        <pc:cxnChg chg="mod">
          <ac:chgData name="Dezhong Yao" userId="794760dbfb091494" providerId="LiveId" clId="{893DA8DE-B24F-4920-9170-A902B654761F}" dt="2020-08-15T00:38:07.169" v="51"/>
          <ac:cxnSpMkLst>
            <pc:docMk/>
            <pc:sldMk cId="3737793045" sldId="378"/>
            <ac:cxnSpMk id="42" creationId="{0FD8572F-7C87-486E-B9FF-A3E96536781F}"/>
          </ac:cxnSpMkLst>
        </pc:cxnChg>
        <pc:cxnChg chg="mod">
          <ac:chgData name="Dezhong Yao" userId="794760dbfb091494" providerId="LiveId" clId="{893DA8DE-B24F-4920-9170-A902B654761F}" dt="2020-08-15T00:38:07.169" v="51"/>
          <ac:cxnSpMkLst>
            <pc:docMk/>
            <pc:sldMk cId="3737793045" sldId="378"/>
            <ac:cxnSpMk id="43" creationId="{0FB28AAD-3CA7-4112-B287-071DAE01752C}"/>
          </ac:cxnSpMkLst>
        </pc:cxnChg>
        <pc:cxnChg chg="mod">
          <ac:chgData name="Dezhong Yao" userId="794760dbfb091494" providerId="LiveId" clId="{893DA8DE-B24F-4920-9170-A902B654761F}" dt="2020-08-15T00:38:07.169" v="51"/>
          <ac:cxnSpMkLst>
            <pc:docMk/>
            <pc:sldMk cId="3737793045" sldId="378"/>
            <ac:cxnSpMk id="44" creationId="{53BBCE42-FC3D-4C63-A067-68197604AE35}"/>
          </ac:cxnSpMkLst>
        </pc:cxnChg>
      </pc:sldChg>
      <pc:sldChg chg="addSp delSp modSp mod">
        <pc:chgData name="Dezhong Yao" userId="794760dbfb091494" providerId="LiveId" clId="{893DA8DE-B24F-4920-9170-A902B654761F}" dt="2020-08-15T00:38:19.927" v="53"/>
        <pc:sldMkLst>
          <pc:docMk/>
          <pc:sldMk cId="813931852" sldId="379"/>
        </pc:sldMkLst>
        <pc:spChg chg="mod">
          <ac:chgData name="Dezhong Yao" userId="794760dbfb091494" providerId="LiveId" clId="{893DA8DE-B24F-4920-9170-A902B654761F}" dt="2020-08-15T00:38:19.927" v="53"/>
          <ac:spMkLst>
            <pc:docMk/>
            <pc:sldMk cId="813931852" sldId="379"/>
            <ac:spMk id="8" creationId="{193BE38F-9585-4518-A686-5EBCC0BFCA40}"/>
          </ac:spMkLst>
        </pc:spChg>
        <pc:spChg chg="mod">
          <ac:chgData name="Dezhong Yao" userId="794760dbfb091494" providerId="LiveId" clId="{893DA8DE-B24F-4920-9170-A902B654761F}" dt="2020-08-15T00:38:19.927" v="53"/>
          <ac:spMkLst>
            <pc:docMk/>
            <pc:sldMk cId="813931852" sldId="379"/>
            <ac:spMk id="9" creationId="{70FF7702-242D-4E7E-BBBF-6D12392CAC44}"/>
          </ac:spMkLst>
        </pc:spChg>
        <pc:spChg chg="mod">
          <ac:chgData name="Dezhong Yao" userId="794760dbfb091494" providerId="LiveId" clId="{893DA8DE-B24F-4920-9170-A902B654761F}" dt="2020-08-15T00:38:19.927" v="53"/>
          <ac:spMkLst>
            <pc:docMk/>
            <pc:sldMk cId="813931852" sldId="379"/>
            <ac:spMk id="10" creationId="{E86DED48-EA82-4D13-81C9-4B70551F950F}"/>
          </ac:spMkLst>
        </pc:spChg>
        <pc:spChg chg="mod">
          <ac:chgData name="Dezhong Yao" userId="794760dbfb091494" providerId="LiveId" clId="{893DA8DE-B24F-4920-9170-A902B654761F}" dt="2020-08-15T00:38:19.927" v="53"/>
          <ac:spMkLst>
            <pc:docMk/>
            <pc:sldMk cId="813931852" sldId="379"/>
            <ac:spMk id="11" creationId="{367993D6-1E33-4939-86C5-3825B43F6AD8}"/>
          </ac:spMkLst>
        </pc:spChg>
        <pc:spChg chg="mod">
          <ac:chgData name="Dezhong Yao" userId="794760dbfb091494" providerId="LiveId" clId="{893DA8DE-B24F-4920-9170-A902B654761F}" dt="2020-08-15T00:38:19.927" v="53"/>
          <ac:spMkLst>
            <pc:docMk/>
            <pc:sldMk cId="813931852" sldId="379"/>
            <ac:spMk id="16" creationId="{641EC605-E08D-4AB1-B2DD-1B65FD1B077C}"/>
          </ac:spMkLst>
        </pc:spChg>
        <pc:spChg chg="mod">
          <ac:chgData name="Dezhong Yao" userId="794760dbfb091494" providerId="LiveId" clId="{893DA8DE-B24F-4920-9170-A902B654761F}" dt="2020-08-15T00:38:19.927" v="53"/>
          <ac:spMkLst>
            <pc:docMk/>
            <pc:sldMk cId="813931852" sldId="379"/>
            <ac:spMk id="17" creationId="{D85C031E-8D15-43CF-A5F5-D03D9FD10C7A}"/>
          </ac:spMkLst>
        </pc:spChg>
        <pc:spChg chg="mod">
          <ac:chgData name="Dezhong Yao" userId="794760dbfb091494" providerId="LiveId" clId="{893DA8DE-B24F-4920-9170-A902B654761F}" dt="2020-08-15T00:38:19.927" v="53"/>
          <ac:spMkLst>
            <pc:docMk/>
            <pc:sldMk cId="813931852" sldId="379"/>
            <ac:spMk id="32" creationId="{CB830428-561A-411D-80C2-3F8A8CF82F8D}"/>
          </ac:spMkLst>
        </pc:spChg>
        <pc:spChg chg="mod">
          <ac:chgData name="Dezhong Yao" userId="794760dbfb091494" providerId="LiveId" clId="{893DA8DE-B24F-4920-9170-A902B654761F}" dt="2020-08-15T00:38:19.927" v="53"/>
          <ac:spMkLst>
            <pc:docMk/>
            <pc:sldMk cId="813931852" sldId="379"/>
            <ac:spMk id="34" creationId="{8C6C7AA7-05B1-47BA-B195-4728D98284B0}"/>
          </ac:spMkLst>
        </pc:spChg>
        <pc:spChg chg="mod">
          <ac:chgData name="Dezhong Yao" userId="794760dbfb091494" providerId="LiveId" clId="{893DA8DE-B24F-4920-9170-A902B654761F}" dt="2020-08-15T00:38:19.927" v="53"/>
          <ac:spMkLst>
            <pc:docMk/>
            <pc:sldMk cId="813931852" sldId="379"/>
            <ac:spMk id="37" creationId="{2D3C0FF9-663F-4130-8B9C-DE8E3D89B339}"/>
          </ac:spMkLst>
        </pc:spChg>
        <pc:spChg chg="mod">
          <ac:chgData name="Dezhong Yao" userId="794760dbfb091494" providerId="LiveId" clId="{893DA8DE-B24F-4920-9170-A902B654761F}" dt="2020-08-15T00:38:19.927" v="53"/>
          <ac:spMkLst>
            <pc:docMk/>
            <pc:sldMk cId="813931852" sldId="379"/>
            <ac:spMk id="38" creationId="{D42D003E-C335-4572-80F4-DB75503A7BC0}"/>
          </ac:spMkLst>
        </pc:spChg>
        <pc:spChg chg="mod">
          <ac:chgData name="Dezhong Yao" userId="794760dbfb091494" providerId="LiveId" clId="{893DA8DE-B24F-4920-9170-A902B654761F}" dt="2020-08-15T00:38:19.927" v="53"/>
          <ac:spMkLst>
            <pc:docMk/>
            <pc:sldMk cId="813931852" sldId="379"/>
            <ac:spMk id="39" creationId="{E0C808FA-9A21-4464-89B4-2106FFD3EE48}"/>
          </ac:spMkLst>
        </pc:spChg>
        <pc:spChg chg="mod">
          <ac:chgData name="Dezhong Yao" userId="794760dbfb091494" providerId="LiveId" clId="{893DA8DE-B24F-4920-9170-A902B654761F}" dt="2020-08-15T00:38:19.927" v="53"/>
          <ac:spMkLst>
            <pc:docMk/>
            <pc:sldMk cId="813931852" sldId="379"/>
            <ac:spMk id="40" creationId="{D151CCAA-956E-4246-9AE5-479E047CFC7E}"/>
          </ac:spMkLst>
        </pc:spChg>
        <pc:spChg chg="mod">
          <ac:chgData name="Dezhong Yao" userId="794760dbfb091494" providerId="LiveId" clId="{893DA8DE-B24F-4920-9170-A902B654761F}" dt="2020-08-15T00:38:19.927" v="53"/>
          <ac:spMkLst>
            <pc:docMk/>
            <pc:sldMk cId="813931852" sldId="379"/>
            <ac:spMk id="41" creationId="{5AED14B3-6EDA-430C-BD8D-74DD2D04FBD7}"/>
          </ac:spMkLst>
        </pc:spChg>
        <pc:spChg chg="mod">
          <ac:chgData name="Dezhong Yao" userId="794760dbfb091494" providerId="LiveId" clId="{893DA8DE-B24F-4920-9170-A902B654761F}" dt="2020-08-15T00:38:19.927" v="53"/>
          <ac:spMkLst>
            <pc:docMk/>
            <pc:sldMk cId="813931852" sldId="379"/>
            <ac:spMk id="42" creationId="{918CD7F5-43D8-4088-8DE9-717E64C92853}"/>
          </ac:spMkLst>
        </pc:spChg>
        <pc:spChg chg="mod">
          <ac:chgData name="Dezhong Yao" userId="794760dbfb091494" providerId="LiveId" clId="{893DA8DE-B24F-4920-9170-A902B654761F}" dt="2020-08-15T00:38:19.927" v="53"/>
          <ac:spMkLst>
            <pc:docMk/>
            <pc:sldMk cId="813931852" sldId="379"/>
            <ac:spMk id="43" creationId="{A41A12BB-716F-4378-97A3-971842A74D3E}"/>
          </ac:spMkLst>
        </pc:spChg>
        <pc:spChg chg="mod">
          <ac:chgData name="Dezhong Yao" userId="794760dbfb091494" providerId="LiveId" clId="{893DA8DE-B24F-4920-9170-A902B654761F}" dt="2020-08-15T00:38:19.927" v="53"/>
          <ac:spMkLst>
            <pc:docMk/>
            <pc:sldMk cId="813931852" sldId="379"/>
            <ac:spMk id="44" creationId="{A39AD0FF-D0B7-427B-8754-C9AF7D600A22}"/>
          </ac:spMkLst>
        </pc:spChg>
        <pc:spChg chg="mod">
          <ac:chgData name="Dezhong Yao" userId="794760dbfb091494" providerId="LiveId" clId="{893DA8DE-B24F-4920-9170-A902B654761F}" dt="2020-08-15T00:38:19.927" v="53"/>
          <ac:spMkLst>
            <pc:docMk/>
            <pc:sldMk cId="813931852" sldId="379"/>
            <ac:spMk id="45" creationId="{0E6DD54F-0813-4885-89B9-E4BDBF64F1FF}"/>
          </ac:spMkLst>
        </pc:spChg>
        <pc:spChg chg="mod">
          <ac:chgData name="Dezhong Yao" userId="794760dbfb091494" providerId="LiveId" clId="{893DA8DE-B24F-4920-9170-A902B654761F}" dt="2020-08-15T00:38:19.927" v="53"/>
          <ac:spMkLst>
            <pc:docMk/>
            <pc:sldMk cId="813931852" sldId="379"/>
            <ac:spMk id="46" creationId="{369F7E1F-8E99-48FE-A60C-4F69514BA1FD}"/>
          </ac:spMkLst>
        </pc:spChg>
        <pc:spChg chg="mod">
          <ac:chgData name="Dezhong Yao" userId="794760dbfb091494" providerId="LiveId" clId="{893DA8DE-B24F-4920-9170-A902B654761F}" dt="2020-08-15T00:38:19.927" v="53"/>
          <ac:spMkLst>
            <pc:docMk/>
            <pc:sldMk cId="813931852" sldId="379"/>
            <ac:spMk id="47" creationId="{734A902E-37D0-4053-AC63-4478DEAEEE45}"/>
          </ac:spMkLst>
        </pc:spChg>
        <pc:spChg chg="mod">
          <ac:chgData name="Dezhong Yao" userId="794760dbfb091494" providerId="LiveId" clId="{893DA8DE-B24F-4920-9170-A902B654761F}" dt="2020-08-15T00:38:19.927" v="53"/>
          <ac:spMkLst>
            <pc:docMk/>
            <pc:sldMk cId="813931852" sldId="379"/>
            <ac:spMk id="48" creationId="{60A3E316-F007-4195-820C-45C1CD181403}"/>
          </ac:spMkLst>
        </pc:spChg>
        <pc:spChg chg="mod">
          <ac:chgData name="Dezhong Yao" userId="794760dbfb091494" providerId="LiveId" clId="{893DA8DE-B24F-4920-9170-A902B654761F}" dt="2020-08-15T00:38:19.927" v="53"/>
          <ac:spMkLst>
            <pc:docMk/>
            <pc:sldMk cId="813931852" sldId="379"/>
            <ac:spMk id="49" creationId="{3482C2B1-B8AE-4B14-8B4B-F9D704A8056E}"/>
          </ac:spMkLst>
        </pc:spChg>
        <pc:spChg chg="mod">
          <ac:chgData name="Dezhong Yao" userId="794760dbfb091494" providerId="LiveId" clId="{893DA8DE-B24F-4920-9170-A902B654761F}" dt="2020-08-15T00:38:19.927" v="53"/>
          <ac:spMkLst>
            <pc:docMk/>
            <pc:sldMk cId="813931852" sldId="379"/>
            <ac:spMk id="50" creationId="{8CA8F1CA-94C6-4E3B-ACD0-D115282F967A}"/>
          </ac:spMkLst>
        </pc:spChg>
        <pc:spChg chg="mod">
          <ac:chgData name="Dezhong Yao" userId="794760dbfb091494" providerId="LiveId" clId="{893DA8DE-B24F-4920-9170-A902B654761F}" dt="2020-08-15T00:38:19.927" v="53"/>
          <ac:spMkLst>
            <pc:docMk/>
            <pc:sldMk cId="813931852" sldId="379"/>
            <ac:spMk id="51" creationId="{1AA89B5B-689F-465C-8A26-89A896FF2AA6}"/>
          </ac:spMkLst>
        </pc:spChg>
        <pc:spChg chg="mod">
          <ac:chgData name="Dezhong Yao" userId="794760dbfb091494" providerId="LiveId" clId="{893DA8DE-B24F-4920-9170-A902B654761F}" dt="2020-08-15T00:38:19.927" v="53"/>
          <ac:spMkLst>
            <pc:docMk/>
            <pc:sldMk cId="813931852" sldId="379"/>
            <ac:spMk id="52" creationId="{4C9E5FC2-CF2E-4539-958D-C4A4D775669A}"/>
          </ac:spMkLst>
        </pc:spChg>
        <pc:spChg chg="mod">
          <ac:chgData name="Dezhong Yao" userId="794760dbfb091494" providerId="LiveId" clId="{893DA8DE-B24F-4920-9170-A902B654761F}" dt="2020-08-15T00:38:19.927" v="53"/>
          <ac:spMkLst>
            <pc:docMk/>
            <pc:sldMk cId="813931852" sldId="379"/>
            <ac:spMk id="53" creationId="{1DFD3C59-1AB5-4B11-84CC-FB76D5B1AD4B}"/>
          </ac:spMkLst>
        </pc:spChg>
        <pc:spChg chg="mod">
          <ac:chgData name="Dezhong Yao" userId="794760dbfb091494" providerId="LiveId" clId="{893DA8DE-B24F-4920-9170-A902B654761F}" dt="2020-08-15T00:38:19.927" v="53"/>
          <ac:spMkLst>
            <pc:docMk/>
            <pc:sldMk cId="813931852" sldId="379"/>
            <ac:spMk id="54" creationId="{E2831EAD-0E43-4321-A687-E0D987EE546F}"/>
          </ac:spMkLst>
        </pc:spChg>
        <pc:spChg chg="mod">
          <ac:chgData name="Dezhong Yao" userId="794760dbfb091494" providerId="LiveId" clId="{893DA8DE-B24F-4920-9170-A902B654761F}" dt="2020-08-15T00:38:19.927" v="53"/>
          <ac:spMkLst>
            <pc:docMk/>
            <pc:sldMk cId="813931852" sldId="379"/>
            <ac:spMk id="55" creationId="{B4CE3430-36A0-4B94-BEB8-25372B7FF798}"/>
          </ac:spMkLst>
        </pc:spChg>
        <pc:spChg chg="mod">
          <ac:chgData name="Dezhong Yao" userId="794760dbfb091494" providerId="LiveId" clId="{893DA8DE-B24F-4920-9170-A902B654761F}" dt="2020-08-15T00:38:19.927" v="53"/>
          <ac:spMkLst>
            <pc:docMk/>
            <pc:sldMk cId="813931852" sldId="379"/>
            <ac:spMk id="56" creationId="{71E97971-C423-419A-981B-B5287F8D5087}"/>
          </ac:spMkLst>
        </pc:spChg>
        <pc:spChg chg="mod">
          <ac:chgData name="Dezhong Yao" userId="794760dbfb091494" providerId="LiveId" clId="{893DA8DE-B24F-4920-9170-A902B654761F}" dt="2020-08-15T00:38:19.927" v="53"/>
          <ac:spMkLst>
            <pc:docMk/>
            <pc:sldMk cId="813931852" sldId="379"/>
            <ac:spMk id="57" creationId="{AD37A6A4-8DD5-409C-BD3B-2AC27FC322C9}"/>
          </ac:spMkLst>
        </pc:spChg>
        <pc:spChg chg="mod">
          <ac:chgData name="Dezhong Yao" userId="794760dbfb091494" providerId="LiveId" clId="{893DA8DE-B24F-4920-9170-A902B654761F}" dt="2020-08-15T00:38:19.927" v="53"/>
          <ac:spMkLst>
            <pc:docMk/>
            <pc:sldMk cId="813931852" sldId="379"/>
            <ac:spMk id="58" creationId="{5358B33F-25B3-430B-A8D6-695EEE915613}"/>
          </ac:spMkLst>
        </pc:spChg>
        <pc:spChg chg="mod">
          <ac:chgData name="Dezhong Yao" userId="794760dbfb091494" providerId="LiveId" clId="{893DA8DE-B24F-4920-9170-A902B654761F}" dt="2020-08-15T00:38:19.927" v="53"/>
          <ac:spMkLst>
            <pc:docMk/>
            <pc:sldMk cId="813931852" sldId="379"/>
            <ac:spMk id="59" creationId="{F9E8EA5B-072D-46E8-BB0D-16105E16D665}"/>
          </ac:spMkLst>
        </pc:spChg>
        <pc:spChg chg="mod">
          <ac:chgData name="Dezhong Yao" userId="794760dbfb091494" providerId="LiveId" clId="{893DA8DE-B24F-4920-9170-A902B654761F}" dt="2020-08-15T00:38:19.927" v="53"/>
          <ac:spMkLst>
            <pc:docMk/>
            <pc:sldMk cId="813931852" sldId="379"/>
            <ac:spMk id="60" creationId="{B83DFA1A-A06A-46B3-868E-2AB87933D97E}"/>
          </ac:spMkLst>
        </pc:spChg>
        <pc:spChg chg="mod">
          <ac:chgData name="Dezhong Yao" userId="794760dbfb091494" providerId="LiveId" clId="{893DA8DE-B24F-4920-9170-A902B654761F}" dt="2020-08-15T00:38:19.927" v="53"/>
          <ac:spMkLst>
            <pc:docMk/>
            <pc:sldMk cId="813931852" sldId="379"/>
            <ac:spMk id="61" creationId="{E32B4215-2A1E-4E12-B880-5707D5926AF2}"/>
          </ac:spMkLst>
        </pc:spChg>
        <pc:spChg chg="mod">
          <ac:chgData name="Dezhong Yao" userId="794760dbfb091494" providerId="LiveId" clId="{893DA8DE-B24F-4920-9170-A902B654761F}" dt="2020-08-15T00:38:19.927" v="53"/>
          <ac:spMkLst>
            <pc:docMk/>
            <pc:sldMk cId="813931852" sldId="379"/>
            <ac:spMk id="62" creationId="{F7642B10-5C93-4C86-A42D-754D32DBFA36}"/>
          </ac:spMkLst>
        </pc:spChg>
        <pc:spChg chg="mod">
          <ac:chgData name="Dezhong Yao" userId="794760dbfb091494" providerId="LiveId" clId="{893DA8DE-B24F-4920-9170-A902B654761F}" dt="2020-08-15T00:38:19.927" v="53"/>
          <ac:spMkLst>
            <pc:docMk/>
            <pc:sldMk cId="813931852" sldId="379"/>
            <ac:spMk id="63" creationId="{E2DAB331-772E-4C4F-9457-D8EB29292DFB}"/>
          </ac:spMkLst>
        </pc:spChg>
        <pc:grpChg chg="add mod">
          <ac:chgData name="Dezhong Yao" userId="794760dbfb091494" providerId="LiveId" clId="{893DA8DE-B24F-4920-9170-A902B654761F}" dt="2020-08-15T00:38:19.927" v="53"/>
          <ac:grpSpMkLst>
            <pc:docMk/>
            <pc:sldMk cId="813931852" sldId="379"/>
            <ac:grpSpMk id="6" creationId="{095A624A-F903-4E2F-A8FA-8D4FFA506A39}"/>
          </ac:grpSpMkLst>
        </pc:grpChg>
        <pc:grpChg chg="add mod">
          <ac:chgData name="Dezhong Yao" userId="794760dbfb091494" providerId="LiveId" clId="{893DA8DE-B24F-4920-9170-A902B654761F}" dt="2020-08-15T00:38:19.927" v="53"/>
          <ac:grpSpMkLst>
            <pc:docMk/>
            <pc:sldMk cId="813931852" sldId="379"/>
            <ac:grpSpMk id="29" creationId="{E7CC8877-DB1A-4AB9-A55A-9CA95F597745}"/>
          </ac:grpSpMkLst>
        </pc:grpChg>
        <pc:grpChg chg="mod">
          <ac:chgData name="Dezhong Yao" userId="794760dbfb091494" providerId="LiveId" clId="{893DA8DE-B24F-4920-9170-A902B654761F}" dt="2020-08-15T00:38:19.927" v="53"/>
          <ac:grpSpMkLst>
            <pc:docMk/>
            <pc:sldMk cId="813931852" sldId="379"/>
            <ac:grpSpMk id="30" creationId="{2E745334-F4A9-45AC-BBA1-56CB85B9F42D}"/>
          </ac:grpSpMkLst>
        </pc:grpChg>
        <pc:grpChg chg="mod">
          <ac:chgData name="Dezhong Yao" userId="794760dbfb091494" providerId="LiveId" clId="{893DA8DE-B24F-4920-9170-A902B654761F}" dt="2020-08-15T00:38:19.927" v="53"/>
          <ac:grpSpMkLst>
            <pc:docMk/>
            <pc:sldMk cId="813931852" sldId="379"/>
            <ac:grpSpMk id="31" creationId="{B8418583-F23F-4E53-AA56-F8C132E439B8}"/>
          </ac:grpSpMkLst>
        </pc:grpChg>
        <pc:grpChg chg="mod">
          <ac:chgData name="Dezhong Yao" userId="794760dbfb091494" providerId="LiveId" clId="{893DA8DE-B24F-4920-9170-A902B654761F}" dt="2020-08-15T00:38:19.927" v="53"/>
          <ac:grpSpMkLst>
            <pc:docMk/>
            <pc:sldMk cId="813931852" sldId="379"/>
            <ac:grpSpMk id="36" creationId="{CC347DDF-8C55-4798-B0E1-603DC320C587}"/>
          </ac:grpSpMkLst>
        </pc:grpChg>
        <pc:picChg chg="del">
          <ac:chgData name="Dezhong Yao" userId="794760dbfb091494" providerId="LiveId" clId="{893DA8DE-B24F-4920-9170-A902B654761F}" dt="2020-08-15T00:38:19.320" v="52" actId="478"/>
          <ac:picMkLst>
            <pc:docMk/>
            <pc:sldMk cId="813931852" sldId="379"/>
            <ac:picMk id="5" creationId="{BDFE0D8B-4D03-4DF8-BD61-27C02823215D}"/>
          </ac:picMkLst>
        </pc:picChg>
        <pc:picChg chg="del">
          <ac:chgData name="Dezhong Yao" userId="794760dbfb091494" providerId="LiveId" clId="{893DA8DE-B24F-4920-9170-A902B654761F}" dt="2020-08-15T00:38:19.320" v="52" actId="478"/>
          <ac:picMkLst>
            <pc:docMk/>
            <pc:sldMk cId="813931852" sldId="379"/>
            <ac:picMk id="7" creationId="{3D7E5F70-4A57-4DC4-9FD2-B92636BF65C7}"/>
          </ac:picMkLst>
        </pc:picChg>
        <pc:picChg chg="mod">
          <ac:chgData name="Dezhong Yao" userId="794760dbfb091494" providerId="LiveId" clId="{893DA8DE-B24F-4920-9170-A902B654761F}" dt="2020-08-15T00:38:19.927" v="53"/>
          <ac:picMkLst>
            <pc:docMk/>
            <pc:sldMk cId="813931852" sldId="379"/>
            <ac:picMk id="12" creationId="{0E0290F0-2430-40D8-8260-FEB0F142CC2D}"/>
          </ac:picMkLst>
        </pc:picChg>
        <pc:picChg chg="mod">
          <ac:chgData name="Dezhong Yao" userId="794760dbfb091494" providerId="LiveId" clId="{893DA8DE-B24F-4920-9170-A902B654761F}" dt="2020-08-15T00:38:19.927" v="53"/>
          <ac:picMkLst>
            <pc:docMk/>
            <pc:sldMk cId="813931852" sldId="379"/>
            <ac:picMk id="13" creationId="{1A5CB4DF-F431-43B6-AF24-13C945DACC00}"/>
          </ac:picMkLst>
        </pc:picChg>
        <pc:picChg chg="mod">
          <ac:chgData name="Dezhong Yao" userId="794760dbfb091494" providerId="LiveId" clId="{893DA8DE-B24F-4920-9170-A902B654761F}" dt="2020-08-15T00:38:19.927" v="53"/>
          <ac:picMkLst>
            <pc:docMk/>
            <pc:sldMk cId="813931852" sldId="379"/>
            <ac:picMk id="14" creationId="{66801F56-3A85-4D9C-BBA3-FA090DDA50DD}"/>
          </ac:picMkLst>
        </pc:picChg>
        <pc:picChg chg="mod">
          <ac:chgData name="Dezhong Yao" userId="794760dbfb091494" providerId="LiveId" clId="{893DA8DE-B24F-4920-9170-A902B654761F}" dt="2020-08-15T00:38:19.927" v="53"/>
          <ac:picMkLst>
            <pc:docMk/>
            <pc:sldMk cId="813931852" sldId="379"/>
            <ac:picMk id="15" creationId="{D6237A2B-EB3A-4A6F-9073-A40D6E7998BE}"/>
          </ac:picMkLst>
        </pc:picChg>
        <pc:picChg chg="mod">
          <ac:chgData name="Dezhong Yao" userId="794760dbfb091494" providerId="LiveId" clId="{893DA8DE-B24F-4920-9170-A902B654761F}" dt="2020-08-15T00:38:19.927" v="53"/>
          <ac:picMkLst>
            <pc:docMk/>
            <pc:sldMk cId="813931852" sldId="379"/>
            <ac:picMk id="18" creationId="{CA877F20-6AD7-440E-96EF-0C37E3E523D1}"/>
          </ac:picMkLst>
        </pc:picChg>
        <pc:picChg chg="mod">
          <ac:chgData name="Dezhong Yao" userId="794760dbfb091494" providerId="LiveId" clId="{893DA8DE-B24F-4920-9170-A902B654761F}" dt="2020-08-15T00:38:19.927" v="53"/>
          <ac:picMkLst>
            <pc:docMk/>
            <pc:sldMk cId="813931852" sldId="379"/>
            <ac:picMk id="19" creationId="{3A0907AC-E381-4F8A-9555-6E84EEADD90A}"/>
          </ac:picMkLst>
        </pc:picChg>
        <pc:picChg chg="mod">
          <ac:chgData name="Dezhong Yao" userId="794760dbfb091494" providerId="LiveId" clId="{893DA8DE-B24F-4920-9170-A902B654761F}" dt="2020-08-15T00:38:19.927" v="53"/>
          <ac:picMkLst>
            <pc:docMk/>
            <pc:sldMk cId="813931852" sldId="379"/>
            <ac:picMk id="20" creationId="{45D8A115-AF0F-465B-AE0C-8F44D131DDBD}"/>
          </ac:picMkLst>
        </pc:picChg>
        <pc:picChg chg="mod">
          <ac:chgData name="Dezhong Yao" userId="794760dbfb091494" providerId="LiveId" clId="{893DA8DE-B24F-4920-9170-A902B654761F}" dt="2020-08-15T00:38:19.927" v="53"/>
          <ac:picMkLst>
            <pc:docMk/>
            <pc:sldMk cId="813931852" sldId="379"/>
            <ac:picMk id="21" creationId="{0287A7D8-4582-4D16-B719-34B3A28B8741}"/>
          </ac:picMkLst>
        </pc:picChg>
        <pc:cxnChg chg="mod">
          <ac:chgData name="Dezhong Yao" userId="794760dbfb091494" providerId="LiveId" clId="{893DA8DE-B24F-4920-9170-A902B654761F}" dt="2020-08-15T00:38:19.927" v="53"/>
          <ac:cxnSpMkLst>
            <pc:docMk/>
            <pc:sldMk cId="813931852" sldId="379"/>
            <ac:cxnSpMk id="22" creationId="{04C538A5-9C5D-41AD-B428-8D3BB8D54224}"/>
          </ac:cxnSpMkLst>
        </pc:cxnChg>
        <pc:cxnChg chg="mod">
          <ac:chgData name="Dezhong Yao" userId="794760dbfb091494" providerId="LiveId" clId="{893DA8DE-B24F-4920-9170-A902B654761F}" dt="2020-08-15T00:38:19.927" v="53"/>
          <ac:cxnSpMkLst>
            <pc:docMk/>
            <pc:sldMk cId="813931852" sldId="379"/>
            <ac:cxnSpMk id="23" creationId="{780DA511-86F2-4497-BB31-99F147836347}"/>
          </ac:cxnSpMkLst>
        </pc:cxnChg>
        <pc:cxnChg chg="mod">
          <ac:chgData name="Dezhong Yao" userId="794760dbfb091494" providerId="LiveId" clId="{893DA8DE-B24F-4920-9170-A902B654761F}" dt="2020-08-15T00:38:19.927" v="53"/>
          <ac:cxnSpMkLst>
            <pc:docMk/>
            <pc:sldMk cId="813931852" sldId="379"/>
            <ac:cxnSpMk id="24" creationId="{1677E513-DDB8-46F1-B22E-789FC678C129}"/>
          </ac:cxnSpMkLst>
        </pc:cxnChg>
        <pc:cxnChg chg="mod">
          <ac:chgData name="Dezhong Yao" userId="794760dbfb091494" providerId="LiveId" clId="{893DA8DE-B24F-4920-9170-A902B654761F}" dt="2020-08-15T00:38:19.927" v="53"/>
          <ac:cxnSpMkLst>
            <pc:docMk/>
            <pc:sldMk cId="813931852" sldId="379"/>
            <ac:cxnSpMk id="25" creationId="{4BF02D6C-F570-4AED-B285-B9467B37E612}"/>
          </ac:cxnSpMkLst>
        </pc:cxnChg>
        <pc:cxnChg chg="mod">
          <ac:chgData name="Dezhong Yao" userId="794760dbfb091494" providerId="LiveId" clId="{893DA8DE-B24F-4920-9170-A902B654761F}" dt="2020-08-15T00:38:19.927" v="53"/>
          <ac:cxnSpMkLst>
            <pc:docMk/>
            <pc:sldMk cId="813931852" sldId="379"/>
            <ac:cxnSpMk id="26" creationId="{68FB01A7-5BF1-42F6-98FB-19165F80B99B}"/>
          </ac:cxnSpMkLst>
        </pc:cxnChg>
        <pc:cxnChg chg="mod">
          <ac:chgData name="Dezhong Yao" userId="794760dbfb091494" providerId="LiveId" clId="{893DA8DE-B24F-4920-9170-A902B654761F}" dt="2020-08-15T00:38:19.927" v="53"/>
          <ac:cxnSpMkLst>
            <pc:docMk/>
            <pc:sldMk cId="813931852" sldId="379"/>
            <ac:cxnSpMk id="27" creationId="{A43452E3-D84B-4866-BDEB-AADA3E08000F}"/>
          </ac:cxnSpMkLst>
        </pc:cxnChg>
        <pc:cxnChg chg="mod">
          <ac:chgData name="Dezhong Yao" userId="794760dbfb091494" providerId="LiveId" clId="{893DA8DE-B24F-4920-9170-A902B654761F}" dt="2020-08-15T00:38:19.927" v="53"/>
          <ac:cxnSpMkLst>
            <pc:docMk/>
            <pc:sldMk cId="813931852" sldId="379"/>
            <ac:cxnSpMk id="28" creationId="{E3A87642-EFF5-4A35-9CB6-777E20005F34}"/>
          </ac:cxnSpMkLst>
        </pc:cxnChg>
        <pc:cxnChg chg="mod">
          <ac:chgData name="Dezhong Yao" userId="794760dbfb091494" providerId="LiveId" clId="{893DA8DE-B24F-4920-9170-A902B654761F}" dt="2020-08-15T00:38:19.927" v="53"/>
          <ac:cxnSpMkLst>
            <pc:docMk/>
            <pc:sldMk cId="813931852" sldId="379"/>
            <ac:cxnSpMk id="33" creationId="{3F863906-6FB1-41DD-A9A0-92BABC6F8FB1}"/>
          </ac:cxnSpMkLst>
        </pc:cxnChg>
        <pc:cxnChg chg="mod">
          <ac:chgData name="Dezhong Yao" userId="794760dbfb091494" providerId="LiveId" clId="{893DA8DE-B24F-4920-9170-A902B654761F}" dt="2020-08-15T00:38:19.927" v="53"/>
          <ac:cxnSpMkLst>
            <pc:docMk/>
            <pc:sldMk cId="813931852" sldId="379"/>
            <ac:cxnSpMk id="35" creationId="{EC12663C-0C8B-4F36-93C1-BAD1CC3F7132}"/>
          </ac:cxnSpMkLst>
        </pc:cxnChg>
      </pc:sldChg>
      <pc:sldChg chg="addSp delSp modSp mod">
        <pc:chgData name="Dezhong Yao" userId="794760dbfb091494" providerId="LiveId" clId="{893DA8DE-B24F-4920-9170-A902B654761F}" dt="2020-08-15T00:37:41.958" v="49" actId="1037"/>
        <pc:sldMkLst>
          <pc:docMk/>
          <pc:sldMk cId="3613213494" sldId="384"/>
        </pc:sldMkLst>
        <pc:spChg chg="mod">
          <ac:chgData name="Dezhong Yao" userId="794760dbfb091494" providerId="LiveId" clId="{893DA8DE-B24F-4920-9170-A902B654761F}" dt="2020-08-15T00:36:57.657" v="24"/>
          <ac:spMkLst>
            <pc:docMk/>
            <pc:sldMk cId="3613213494" sldId="384"/>
            <ac:spMk id="8" creationId="{D6750773-D721-4E6D-B68C-D164D4E706E4}"/>
          </ac:spMkLst>
        </pc:spChg>
        <pc:spChg chg="mod">
          <ac:chgData name="Dezhong Yao" userId="794760dbfb091494" providerId="LiveId" clId="{893DA8DE-B24F-4920-9170-A902B654761F}" dt="2020-08-15T00:36:57.657" v="24"/>
          <ac:spMkLst>
            <pc:docMk/>
            <pc:sldMk cId="3613213494" sldId="384"/>
            <ac:spMk id="12" creationId="{E151B8F5-E24B-47DC-8493-00145D0652F6}"/>
          </ac:spMkLst>
        </pc:spChg>
        <pc:spChg chg="mod">
          <ac:chgData name="Dezhong Yao" userId="794760dbfb091494" providerId="LiveId" clId="{893DA8DE-B24F-4920-9170-A902B654761F}" dt="2020-08-15T00:36:57.657" v="24"/>
          <ac:spMkLst>
            <pc:docMk/>
            <pc:sldMk cId="3613213494" sldId="384"/>
            <ac:spMk id="13" creationId="{5AA9C93D-6026-4928-A8A4-715DB2C5657F}"/>
          </ac:spMkLst>
        </pc:spChg>
        <pc:spChg chg="mod">
          <ac:chgData name="Dezhong Yao" userId="794760dbfb091494" providerId="LiveId" clId="{893DA8DE-B24F-4920-9170-A902B654761F}" dt="2020-08-15T00:36:57.657" v="24"/>
          <ac:spMkLst>
            <pc:docMk/>
            <pc:sldMk cId="3613213494" sldId="384"/>
            <ac:spMk id="16" creationId="{E86FD496-6E2F-47A6-937E-FA35DB268087}"/>
          </ac:spMkLst>
        </pc:spChg>
        <pc:spChg chg="mod">
          <ac:chgData name="Dezhong Yao" userId="794760dbfb091494" providerId="LiveId" clId="{893DA8DE-B24F-4920-9170-A902B654761F}" dt="2020-08-15T00:36:57.657" v="24"/>
          <ac:spMkLst>
            <pc:docMk/>
            <pc:sldMk cId="3613213494" sldId="384"/>
            <ac:spMk id="18" creationId="{87FFCF0F-E649-4154-8452-5114F138FADF}"/>
          </ac:spMkLst>
        </pc:spChg>
        <pc:spChg chg="mod">
          <ac:chgData name="Dezhong Yao" userId="794760dbfb091494" providerId="LiveId" clId="{893DA8DE-B24F-4920-9170-A902B654761F}" dt="2020-08-15T00:36:57.657" v="24"/>
          <ac:spMkLst>
            <pc:docMk/>
            <pc:sldMk cId="3613213494" sldId="384"/>
            <ac:spMk id="19" creationId="{D21C6B2E-7E34-46AC-A101-72B4C1F1F254}"/>
          </ac:spMkLst>
        </pc:spChg>
        <pc:spChg chg="mod">
          <ac:chgData name="Dezhong Yao" userId="794760dbfb091494" providerId="LiveId" clId="{893DA8DE-B24F-4920-9170-A902B654761F}" dt="2020-08-15T00:36:57.657" v="24"/>
          <ac:spMkLst>
            <pc:docMk/>
            <pc:sldMk cId="3613213494" sldId="384"/>
            <ac:spMk id="20" creationId="{42C350F0-B2A7-49C4-BB52-8203F210107B}"/>
          </ac:spMkLst>
        </pc:spChg>
        <pc:spChg chg="mod">
          <ac:chgData name="Dezhong Yao" userId="794760dbfb091494" providerId="LiveId" clId="{893DA8DE-B24F-4920-9170-A902B654761F}" dt="2020-08-15T00:36:57.657" v="24"/>
          <ac:spMkLst>
            <pc:docMk/>
            <pc:sldMk cId="3613213494" sldId="384"/>
            <ac:spMk id="21" creationId="{76DA3DE9-8D5A-42D5-AC36-B74407C0306C}"/>
          </ac:spMkLst>
        </pc:spChg>
        <pc:spChg chg="mod">
          <ac:chgData name="Dezhong Yao" userId="794760dbfb091494" providerId="LiveId" clId="{893DA8DE-B24F-4920-9170-A902B654761F}" dt="2020-08-15T00:36:57.657" v="24"/>
          <ac:spMkLst>
            <pc:docMk/>
            <pc:sldMk cId="3613213494" sldId="384"/>
            <ac:spMk id="22" creationId="{37F297C1-4A5C-455A-AB17-9E1090E1B75D}"/>
          </ac:spMkLst>
        </pc:spChg>
        <pc:spChg chg="mod">
          <ac:chgData name="Dezhong Yao" userId="794760dbfb091494" providerId="LiveId" clId="{893DA8DE-B24F-4920-9170-A902B654761F}" dt="2020-08-15T00:36:57.657" v="24"/>
          <ac:spMkLst>
            <pc:docMk/>
            <pc:sldMk cId="3613213494" sldId="384"/>
            <ac:spMk id="23" creationId="{F3CF475F-5FA1-4CA0-8B59-DE844D360657}"/>
          </ac:spMkLst>
        </pc:spChg>
        <pc:spChg chg="mod">
          <ac:chgData name="Dezhong Yao" userId="794760dbfb091494" providerId="LiveId" clId="{893DA8DE-B24F-4920-9170-A902B654761F}" dt="2020-08-15T00:36:57.657" v="24"/>
          <ac:spMkLst>
            <pc:docMk/>
            <pc:sldMk cId="3613213494" sldId="384"/>
            <ac:spMk id="24" creationId="{7CBED03F-B105-473A-BAD8-E771B7D78E80}"/>
          </ac:spMkLst>
        </pc:spChg>
        <pc:spChg chg="mod">
          <ac:chgData name="Dezhong Yao" userId="794760dbfb091494" providerId="LiveId" clId="{893DA8DE-B24F-4920-9170-A902B654761F}" dt="2020-08-15T00:36:57.657" v="24"/>
          <ac:spMkLst>
            <pc:docMk/>
            <pc:sldMk cId="3613213494" sldId="384"/>
            <ac:spMk id="25" creationId="{C824D284-22D4-4BAD-B021-378C30A5344C}"/>
          </ac:spMkLst>
        </pc:spChg>
        <pc:spChg chg="mod">
          <ac:chgData name="Dezhong Yao" userId="794760dbfb091494" providerId="LiveId" clId="{893DA8DE-B24F-4920-9170-A902B654761F}" dt="2020-08-15T00:36:57.657" v="24"/>
          <ac:spMkLst>
            <pc:docMk/>
            <pc:sldMk cId="3613213494" sldId="384"/>
            <ac:spMk id="26" creationId="{54CF1F4E-ED8F-45E0-95C6-396C5A6ED1CF}"/>
          </ac:spMkLst>
        </pc:spChg>
        <pc:spChg chg="mod">
          <ac:chgData name="Dezhong Yao" userId="794760dbfb091494" providerId="LiveId" clId="{893DA8DE-B24F-4920-9170-A902B654761F}" dt="2020-08-15T00:36:57.657" v="24"/>
          <ac:spMkLst>
            <pc:docMk/>
            <pc:sldMk cId="3613213494" sldId="384"/>
            <ac:spMk id="27" creationId="{329BD042-965A-4B0E-9492-1C7E5B159845}"/>
          </ac:spMkLst>
        </pc:spChg>
        <pc:spChg chg="mod">
          <ac:chgData name="Dezhong Yao" userId="794760dbfb091494" providerId="LiveId" clId="{893DA8DE-B24F-4920-9170-A902B654761F}" dt="2020-08-15T00:36:57.657" v="24"/>
          <ac:spMkLst>
            <pc:docMk/>
            <pc:sldMk cId="3613213494" sldId="384"/>
            <ac:spMk id="28" creationId="{6146A35F-C714-4876-BDA4-4FCA8DEBD793}"/>
          </ac:spMkLst>
        </pc:spChg>
        <pc:spChg chg="mod">
          <ac:chgData name="Dezhong Yao" userId="794760dbfb091494" providerId="LiveId" clId="{893DA8DE-B24F-4920-9170-A902B654761F}" dt="2020-08-15T00:36:57.657" v="24"/>
          <ac:spMkLst>
            <pc:docMk/>
            <pc:sldMk cId="3613213494" sldId="384"/>
            <ac:spMk id="29" creationId="{F3BCA1A4-5E16-4B63-9051-4630B1D5484A}"/>
          </ac:spMkLst>
        </pc:spChg>
        <pc:spChg chg="mod">
          <ac:chgData name="Dezhong Yao" userId="794760dbfb091494" providerId="LiveId" clId="{893DA8DE-B24F-4920-9170-A902B654761F}" dt="2020-08-15T00:36:57.657" v="24"/>
          <ac:spMkLst>
            <pc:docMk/>
            <pc:sldMk cId="3613213494" sldId="384"/>
            <ac:spMk id="30" creationId="{3F1D7201-AD99-4241-B08E-066D800C8375}"/>
          </ac:spMkLst>
        </pc:spChg>
        <pc:spChg chg="mod">
          <ac:chgData name="Dezhong Yao" userId="794760dbfb091494" providerId="LiveId" clId="{893DA8DE-B24F-4920-9170-A902B654761F}" dt="2020-08-15T00:36:57.657" v="24"/>
          <ac:spMkLst>
            <pc:docMk/>
            <pc:sldMk cId="3613213494" sldId="384"/>
            <ac:spMk id="31" creationId="{06EEF51A-D2A7-40FD-9E05-5D19ACF6D247}"/>
          </ac:spMkLst>
        </pc:spChg>
        <pc:spChg chg="mod">
          <ac:chgData name="Dezhong Yao" userId="794760dbfb091494" providerId="LiveId" clId="{893DA8DE-B24F-4920-9170-A902B654761F}" dt="2020-08-15T00:36:57.657" v="24"/>
          <ac:spMkLst>
            <pc:docMk/>
            <pc:sldMk cId="3613213494" sldId="384"/>
            <ac:spMk id="32" creationId="{A83761C6-771D-4961-B28F-CFE53BE3E5AE}"/>
          </ac:spMkLst>
        </pc:spChg>
        <pc:spChg chg="mod">
          <ac:chgData name="Dezhong Yao" userId="794760dbfb091494" providerId="LiveId" clId="{893DA8DE-B24F-4920-9170-A902B654761F}" dt="2020-08-15T00:36:57.657" v="24"/>
          <ac:spMkLst>
            <pc:docMk/>
            <pc:sldMk cId="3613213494" sldId="384"/>
            <ac:spMk id="33" creationId="{8C22EE09-E55B-4552-8BC6-D7A7F8A30D14}"/>
          </ac:spMkLst>
        </pc:spChg>
        <pc:spChg chg="mod">
          <ac:chgData name="Dezhong Yao" userId="794760dbfb091494" providerId="LiveId" clId="{893DA8DE-B24F-4920-9170-A902B654761F}" dt="2020-08-15T00:36:57.657" v="24"/>
          <ac:spMkLst>
            <pc:docMk/>
            <pc:sldMk cId="3613213494" sldId="384"/>
            <ac:spMk id="34" creationId="{324FCA68-6715-4C9A-9DF9-5D67AC8D1C53}"/>
          </ac:spMkLst>
        </pc:spChg>
        <pc:spChg chg="mod">
          <ac:chgData name="Dezhong Yao" userId="794760dbfb091494" providerId="LiveId" clId="{893DA8DE-B24F-4920-9170-A902B654761F}" dt="2020-08-15T00:36:57.657" v="24"/>
          <ac:spMkLst>
            <pc:docMk/>
            <pc:sldMk cId="3613213494" sldId="384"/>
            <ac:spMk id="35" creationId="{8EB51B6A-776C-4C26-9017-FF15103817BE}"/>
          </ac:spMkLst>
        </pc:spChg>
        <pc:spChg chg="mod">
          <ac:chgData name="Dezhong Yao" userId="794760dbfb091494" providerId="LiveId" clId="{893DA8DE-B24F-4920-9170-A902B654761F}" dt="2020-08-15T00:36:57.657" v="24"/>
          <ac:spMkLst>
            <pc:docMk/>
            <pc:sldMk cId="3613213494" sldId="384"/>
            <ac:spMk id="36" creationId="{D084D19D-52B5-4563-933D-25D9007950CC}"/>
          </ac:spMkLst>
        </pc:spChg>
        <pc:spChg chg="mod">
          <ac:chgData name="Dezhong Yao" userId="794760dbfb091494" providerId="LiveId" clId="{893DA8DE-B24F-4920-9170-A902B654761F}" dt="2020-08-15T00:36:57.657" v="24"/>
          <ac:spMkLst>
            <pc:docMk/>
            <pc:sldMk cId="3613213494" sldId="384"/>
            <ac:spMk id="37" creationId="{3CEF0DCE-5476-4732-B392-11CAA246B681}"/>
          </ac:spMkLst>
        </pc:spChg>
        <pc:spChg chg="mod">
          <ac:chgData name="Dezhong Yao" userId="794760dbfb091494" providerId="LiveId" clId="{893DA8DE-B24F-4920-9170-A902B654761F}" dt="2020-08-15T00:36:57.657" v="24"/>
          <ac:spMkLst>
            <pc:docMk/>
            <pc:sldMk cId="3613213494" sldId="384"/>
            <ac:spMk id="38" creationId="{375D4AC0-A7DF-4171-B313-E7C19B52489E}"/>
          </ac:spMkLst>
        </pc:spChg>
        <pc:spChg chg="mod">
          <ac:chgData name="Dezhong Yao" userId="794760dbfb091494" providerId="LiveId" clId="{893DA8DE-B24F-4920-9170-A902B654761F}" dt="2020-08-15T00:36:57.657" v="24"/>
          <ac:spMkLst>
            <pc:docMk/>
            <pc:sldMk cId="3613213494" sldId="384"/>
            <ac:spMk id="39" creationId="{ABF33DD7-7009-4280-8E3D-0FD0EBE1528E}"/>
          </ac:spMkLst>
        </pc:spChg>
        <pc:spChg chg="mod">
          <ac:chgData name="Dezhong Yao" userId="794760dbfb091494" providerId="LiveId" clId="{893DA8DE-B24F-4920-9170-A902B654761F}" dt="2020-08-15T00:36:57.657" v="24"/>
          <ac:spMkLst>
            <pc:docMk/>
            <pc:sldMk cId="3613213494" sldId="384"/>
            <ac:spMk id="40" creationId="{4D897C0A-D7BF-4021-BC23-C3EEFCE16EF2}"/>
          </ac:spMkLst>
        </pc:spChg>
        <pc:spChg chg="mod">
          <ac:chgData name="Dezhong Yao" userId="794760dbfb091494" providerId="LiveId" clId="{893DA8DE-B24F-4920-9170-A902B654761F}" dt="2020-08-15T00:36:57.657" v="24"/>
          <ac:spMkLst>
            <pc:docMk/>
            <pc:sldMk cId="3613213494" sldId="384"/>
            <ac:spMk id="41" creationId="{1B0ADEB5-576C-49DE-A98B-E38924E8E0BB}"/>
          </ac:spMkLst>
        </pc:spChg>
        <pc:spChg chg="mod">
          <ac:chgData name="Dezhong Yao" userId="794760dbfb091494" providerId="LiveId" clId="{893DA8DE-B24F-4920-9170-A902B654761F}" dt="2020-08-15T00:36:57.657" v="24"/>
          <ac:spMkLst>
            <pc:docMk/>
            <pc:sldMk cId="3613213494" sldId="384"/>
            <ac:spMk id="42" creationId="{900F34E5-CF4E-4FA9-A36D-3AC0902FA906}"/>
          </ac:spMkLst>
        </pc:spChg>
        <pc:spChg chg="mod">
          <ac:chgData name="Dezhong Yao" userId="794760dbfb091494" providerId="LiveId" clId="{893DA8DE-B24F-4920-9170-A902B654761F}" dt="2020-08-15T00:36:57.657" v="24"/>
          <ac:spMkLst>
            <pc:docMk/>
            <pc:sldMk cId="3613213494" sldId="384"/>
            <ac:spMk id="43" creationId="{B3588929-6341-4067-9E2D-06D0D367DA1B}"/>
          </ac:spMkLst>
        </pc:spChg>
        <pc:spChg chg="mod">
          <ac:chgData name="Dezhong Yao" userId="794760dbfb091494" providerId="LiveId" clId="{893DA8DE-B24F-4920-9170-A902B654761F}" dt="2020-08-15T00:36:57.657" v="24"/>
          <ac:spMkLst>
            <pc:docMk/>
            <pc:sldMk cId="3613213494" sldId="384"/>
            <ac:spMk id="44" creationId="{65700306-8895-40C3-99D6-CD695E8C964E}"/>
          </ac:spMkLst>
        </pc:spChg>
        <pc:spChg chg="mod">
          <ac:chgData name="Dezhong Yao" userId="794760dbfb091494" providerId="LiveId" clId="{893DA8DE-B24F-4920-9170-A902B654761F}" dt="2020-08-15T00:36:57.657" v="24"/>
          <ac:spMkLst>
            <pc:docMk/>
            <pc:sldMk cId="3613213494" sldId="384"/>
            <ac:spMk id="45" creationId="{0F5687FA-584F-4508-8FBE-5520C99786CF}"/>
          </ac:spMkLst>
        </pc:spChg>
        <pc:spChg chg="mod">
          <ac:chgData name="Dezhong Yao" userId="794760dbfb091494" providerId="LiveId" clId="{893DA8DE-B24F-4920-9170-A902B654761F}" dt="2020-08-15T00:36:57.657" v="24"/>
          <ac:spMkLst>
            <pc:docMk/>
            <pc:sldMk cId="3613213494" sldId="384"/>
            <ac:spMk id="46" creationId="{4746B14B-6893-4C87-A284-23F950153923}"/>
          </ac:spMkLst>
        </pc:spChg>
        <pc:spChg chg="mod">
          <ac:chgData name="Dezhong Yao" userId="794760dbfb091494" providerId="LiveId" clId="{893DA8DE-B24F-4920-9170-A902B654761F}" dt="2020-08-15T00:36:57.657" v="24"/>
          <ac:spMkLst>
            <pc:docMk/>
            <pc:sldMk cId="3613213494" sldId="384"/>
            <ac:spMk id="47" creationId="{A425AC55-7D59-41F7-9D61-54262E5C3063}"/>
          </ac:spMkLst>
        </pc:spChg>
        <pc:spChg chg="mod">
          <ac:chgData name="Dezhong Yao" userId="794760dbfb091494" providerId="LiveId" clId="{893DA8DE-B24F-4920-9170-A902B654761F}" dt="2020-08-15T00:36:57.657" v="24"/>
          <ac:spMkLst>
            <pc:docMk/>
            <pc:sldMk cId="3613213494" sldId="384"/>
            <ac:spMk id="48" creationId="{7C6E19D1-8016-4389-90F9-D4260D0A86E6}"/>
          </ac:spMkLst>
        </pc:spChg>
        <pc:spChg chg="mod">
          <ac:chgData name="Dezhong Yao" userId="794760dbfb091494" providerId="LiveId" clId="{893DA8DE-B24F-4920-9170-A902B654761F}" dt="2020-08-15T00:36:57.657" v="24"/>
          <ac:spMkLst>
            <pc:docMk/>
            <pc:sldMk cId="3613213494" sldId="384"/>
            <ac:spMk id="49" creationId="{E2915496-B8AB-4177-AFEC-01DFF8EBA789}"/>
          </ac:spMkLst>
        </pc:spChg>
        <pc:spChg chg="mod">
          <ac:chgData name="Dezhong Yao" userId="794760dbfb091494" providerId="LiveId" clId="{893DA8DE-B24F-4920-9170-A902B654761F}" dt="2020-08-15T00:36:57.657" v="24"/>
          <ac:spMkLst>
            <pc:docMk/>
            <pc:sldMk cId="3613213494" sldId="384"/>
            <ac:spMk id="50" creationId="{A78D655C-2DBE-4390-8C29-8F5FBB13CEB4}"/>
          </ac:spMkLst>
        </pc:spChg>
        <pc:spChg chg="mod">
          <ac:chgData name="Dezhong Yao" userId="794760dbfb091494" providerId="LiveId" clId="{893DA8DE-B24F-4920-9170-A902B654761F}" dt="2020-08-15T00:36:57.657" v="24"/>
          <ac:spMkLst>
            <pc:docMk/>
            <pc:sldMk cId="3613213494" sldId="384"/>
            <ac:spMk id="51" creationId="{AE6FDFAA-FCC6-4126-8B54-87EE4BD4327A}"/>
          </ac:spMkLst>
        </pc:spChg>
        <pc:spChg chg="mod">
          <ac:chgData name="Dezhong Yao" userId="794760dbfb091494" providerId="LiveId" clId="{893DA8DE-B24F-4920-9170-A902B654761F}" dt="2020-08-15T00:36:57.657" v="24"/>
          <ac:spMkLst>
            <pc:docMk/>
            <pc:sldMk cId="3613213494" sldId="384"/>
            <ac:spMk id="52" creationId="{F0821DCE-D3C0-4856-9EE3-4A1735E07E6E}"/>
          </ac:spMkLst>
        </pc:spChg>
        <pc:spChg chg="mod">
          <ac:chgData name="Dezhong Yao" userId="794760dbfb091494" providerId="LiveId" clId="{893DA8DE-B24F-4920-9170-A902B654761F}" dt="2020-08-15T00:36:57.657" v="24"/>
          <ac:spMkLst>
            <pc:docMk/>
            <pc:sldMk cId="3613213494" sldId="384"/>
            <ac:spMk id="53" creationId="{EAF751E3-6EA6-473F-8344-39DDDEE8FD6B}"/>
          </ac:spMkLst>
        </pc:spChg>
        <pc:spChg chg="mod">
          <ac:chgData name="Dezhong Yao" userId="794760dbfb091494" providerId="LiveId" clId="{893DA8DE-B24F-4920-9170-A902B654761F}" dt="2020-08-15T00:36:57.657" v="24"/>
          <ac:spMkLst>
            <pc:docMk/>
            <pc:sldMk cId="3613213494" sldId="384"/>
            <ac:spMk id="54" creationId="{E655C286-099D-4AE7-8B22-3A202586F083}"/>
          </ac:spMkLst>
        </pc:spChg>
        <pc:spChg chg="mod">
          <ac:chgData name="Dezhong Yao" userId="794760dbfb091494" providerId="LiveId" clId="{893DA8DE-B24F-4920-9170-A902B654761F}" dt="2020-08-15T00:36:57.657" v="24"/>
          <ac:spMkLst>
            <pc:docMk/>
            <pc:sldMk cId="3613213494" sldId="384"/>
            <ac:spMk id="55" creationId="{3A937E4A-82E1-467B-841B-99A36A03950E}"/>
          </ac:spMkLst>
        </pc:spChg>
        <pc:spChg chg="mod">
          <ac:chgData name="Dezhong Yao" userId="794760dbfb091494" providerId="LiveId" clId="{893DA8DE-B24F-4920-9170-A902B654761F}" dt="2020-08-15T00:36:57.657" v="24"/>
          <ac:spMkLst>
            <pc:docMk/>
            <pc:sldMk cId="3613213494" sldId="384"/>
            <ac:spMk id="56" creationId="{84070A4C-67BB-4985-957C-C950A94D0BA9}"/>
          </ac:spMkLst>
        </pc:spChg>
        <pc:spChg chg="mod">
          <ac:chgData name="Dezhong Yao" userId="794760dbfb091494" providerId="LiveId" clId="{893DA8DE-B24F-4920-9170-A902B654761F}" dt="2020-08-15T00:36:57.657" v="24"/>
          <ac:spMkLst>
            <pc:docMk/>
            <pc:sldMk cId="3613213494" sldId="384"/>
            <ac:spMk id="57" creationId="{4878108A-9EDE-4CEA-8BFB-EDEDC2102117}"/>
          </ac:spMkLst>
        </pc:spChg>
        <pc:spChg chg="mod">
          <ac:chgData name="Dezhong Yao" userId="794760dbfb091494" providerId="LiveId" clId="{893DA8DE-B24F-4920-9170-A902B654761F}" dt="2020-08-15T00:36:57.657" v="24"/>
          <ac:spMkLst>
            <pc:docMk/>
            <pc:sldMk cId="3613213494" sldId="384"/>
            <ac:spMk id="58" creationId="{992FFBFC-9329-4215-A552-92F41543EC00}"/>
          </ac:spMkLst>
        </pc:spChg>
        <pc:spChg chg="mod">
          <ac:chgData name="Dezhong Yao" userId="794760dbfb091494" providerId="LiveId" clId="{893DA8DE-B24F-4920-9170-A902B654761F}" dt="2020-08-15T00:36:57.657" v="24"/>
          <ac:spMkLst>
            <pc:docMk/>
            <pc:sldMk cId="3613213494" sldId="384"/>
            <ac:spMk id="59" creationId="{6EE71FDE-885E-4B20-990A-909037BE5B43}"/>
          </ac:spMkLst>
        </pc:spChg>
        <pc:spChg chg="mod">
          <ac:chgData name="Dezhong Yao" userId="794760dbfb091494" providerId="LiveId" clId="{893DA8DE-B24F-4920-9170-A902B654761F}" dt="2020-08-15T00:36:57.657" v="24"/>
          <ac:spMkLst>
            <pc:docMk/>
            <pc:sldMk cId="3613213494" sldId="384"/>
            <ac:spMk id="60" creationId="{3C8DA4D8-1EE5-4B70-9329-1F17A0FE0C57}"/>
          </ac:spMkLst>
        </pc:spChg>
        <pc:spChg chg="mod">
          <ac:chgData name="Dezhong Yao" userId="794760dbfb091494" providerId="LiveId" clId="{893DA8DE-B24F-4920-9170-A902B654761F}" dt="2020-08-15T00:36:57.657" v="24"/>
          <ac:spMkLst>
            <pc:docMk/>
            <pc:sldMk cId="3613213494" sldId="384"/>
            <ac:spMk id="61" creationId="{E17DAC54-7D5C-444F-B4D7-D8E01EA2FBC7}"/>
          </ac:spMkLst>
        </pc:spChg>
        <pc:spChg chg="mod">
          <ac:chgData name="Dezhong Yao" userId="794760dbfb091494" providerId="LiveId" clId="{893DA8DE-B24F-4920-9170-A902B654761F}" dt="2020-08-15T00:36:57.657" v="24"/>
          <ac:spMkLst>
            <pc:docMk/>
            <pc:sldMk cId="3613213494" sldId="384"/>
            <ac:spMk id="62" creationId="{AE8C7666-78DB-4F64-8EE5-3FC6C84A009D}"/>
          </ac:spMkLst>
        </pc:spChg>
        <pc:spChg chg="mod">
          <ac:chgData name="Dezhong Yao" userId="794760dbfb091494" providerId="LiveId" clId="{893DA8DE-B24F-4920-9170-A902B654761F}" dt="2020-08-15T00:36:57.657" v="24"/>
          <ac:spMkLst>
            <pc:docMk/>
            <pc:sldMk cId="3613213494" sldId="384"/>
            <ac:spMk id="63" creationId="{6DD9AF6D-87BC-4B7E-9299-449266BC1E11}"/>
          </ac:spMkLst>
        </pc:spChg>
        <pc:spChg chg="mod">
          <ac:chgData name="Dezhong Yao" userId="794760dbfb091494" providerId="LiveId" clId="{893DA8DE-B24F-4920-9170-A902B654761F}" dt="2020-08-15T00:36:57.657" v="24"/>
          <ac:spMkLst>
            <pc:docMk/>
            <pc:sldMk cId="3613213494" sldId="384"/>
            <ac:spMk id="64" creationId="{523F65CE-F092-4727-BC7D-87BF4C81C756}"/>
          </ac:spMkLst>
        </pc:spChg>
        <pc:spChg chg="mod">
          <ac:chgData name="Dezhong Yao" userId="794760dbfb091494" providerId="LiveId" clId="{893DA8DE-B24F-4920-9170-A902B654761F}" dt="2020-08-15T00:36:57.657" v="24"/>
          <ac:spMkLst>
            <pc:docMk/>
            <pc:sldMk cId="3613213494" sldId="384"/>
            <ac:spMk id="65" creationId="{D4ACB4E2-8226-4D02-80C9-B26543AC117C}"/>
          </ac:spMkLst>
        </pc:spChg>
        <pc:spChg chg="mod">
          <ac:chgData name="Dezhong Yao" userId="794760dbfb091494" providerId="LiveId" clId="{893DA8DE-B24F-4920-9170-A902B654761F}" dt="2020-08-15T00:36:57.657" v="24"/>
          <ac:spMkLst>
            <pc:docMk/>
            <pc:sldMk cId="3613213494" sldId="384"/>
            <ac:spMk id="66" creationId="{8B0BA532-612E-49B2-BE1C-DD662AF5A6AD}"/>
          </ac:spMkLst>
        </pc:spChg>
        <pc:spChg chg="mod">
          <ac:chgData name="Dezhong Yao" userId="794760dbfb091494" providerId="LiveId" clId="{893DA8DE-B24F-4920-9170-A902B654761F}" dt="2020-08-15T00:36:57.657" v="24"/>
          <ac:spMkLst>
            <pc:docMk/>
            <pc:sldMk cId="3613213494" sldId="384"/>
            <ac:spMk id="67" creationId="{552C1978-3C32-409C-A658-F21B56D79B46}"/>
          </ac:spMkLst>
        </pc:spChg>
        <pc:spChg chg="mod">
          <ac:chgData name="Dezhong Yao" userId="794760dbfb091494" providerId="LiveId" clId="{893DA8DE-B24F-4920-9170-A902B654761F}" dt="2020-08-15T00:36:57.657" v="24"/>
          <ac:spMkLst>
            <pc:docMk/>
            <pc:sldMk cId="3613213494" sldId="384"/>
            <ac:spMk id="68" creationId="{9A3ED752-DC38-474D-925C-F442DCF89D16}"/>
          </ac:spMkLst>
        </pc:spChg>
        <pc:spChg chg="mod">
          <ac:chgData name="Dezhong Yao" userId="794760dbfb091494" providerId="LiveId" clId="{893DA8DE-B24F-4920-9170-A902B654761F}" dt="2020-08-15T00:36:57.657" v="24"/>
          <ac:spMkLst>
            <pc:docMk/>
            <pc:sldMk cId="3613213494" sldId="384"/>
            <ac:spMk id="69" creationId="{9362A5DB-F466-42BB-8E73-006B68C9CA5A}"/>
          </ac:spMkLst>
        </pc:spChg>
        <pc:spChg chg="mod">
          <ac:chgData name="Dezhong Yao" userId="794760dbfb091494" providerId="LiveId" clId="{893DA8DE-B24F-4920-9170-A902B654761F}" dt="2020-08-15T00:36:57.657" v="24"/>
          <ac:spMkLst>
            <pc:docMk/>
            <pc:sldMk cId="3613213494" sldId="384"/>
            <ac:spMk id="70" creationId="{78A80E11-3724-40B2-A1AD-894474868206}"/>
          </ac:spMkLst>
        </pc:spChg>
        <pc:spChg chg="mod">
          <ac:chgData name="Dezhong Yao" userId="794760dbfb091494" providerId="LiveId" clId="{893DA8DE-B24F-4920-9170-A902B654761F}" dt="2020-08-15T00:36:57.657" v="24"/>
          <ac:spMkLst>
            <pc:docMk/>
            <pc:sldMk cId="3613213494" sldId="384"/>
            <ac:spMk id="71" creationId="{3298E488-8E08-4738-8752-C7D7521659BE}"/>
          </ac:spMkLst>
        </pc:spChg>
        <pc:spChg chg="mod">
          <ac:chgData name="Dezhong Yao" userId="794760dbfb091494" providerId="LiveId" clId="{893DA8DE-B24F-4920-9170-A902B654761F}" dt="2020-08-15T00:36:57.657" v="24"/>
          <ac:spMkLst>
            <pc:docMk/>
            <pc:sldMk cId="3613213494" sldId="384"/>
            <ac:spMk id="72" creationId="{AE526019-A136-4EE7-B3D9-C9F66D9C01F0}"/>
          </ac:spMkLst>
        </pc:spChg>
        <pc:spChg chg="mod">
          <ac:chgData name="Dezhong Yao" userId="794760dbfb091494" providerId="LiveId" clId="{893DA8DE-B24F-4920-9170-A902B654761F}" dt="2020-08-15T00:36:57.657" v="24"/>
          <ac:spMkLst>
            <pc:docMk/>
            <pc:sldMk cId="3613213494" sldId="384"/>
            <ac:spMk id="73" creationId="{701B97F9-F68E-42BB-9629-C0797C1FBF94}"/>
          </ac:spMkLst>
        </pc:spChg>
        <pc:spChg chg="mod">
          <ac:chgData name="Dezhong Yao" userId="794760dbfb091494" providerId="LiveId" clId="{893DA8DE-B24F-4920-9170-A902B654761F}" dt="2020-08-15T00:36:57.657" v="24"/>
          <ac:spMkLst>
            <pc:docMk/>
            <pc:sldMk cId="3613213494" sldId="384"/>
            <ac:spMk id="74" creationId="{C6B6CEAF-E781-4D27-8A2C-58D38C999D6E}"/>
          </ac:spMkLst>
        </pc:spChg>
        <pc:spChg chg="mod">
          <ac:chgData name="Dezhong Yao" userId="794760dbfb091494" providerId="LiveId" clId="{893DA8DE-B24F-4920-9170-A902B654761F}" dt="2020-08-15T00:37:06.325" v="27"/>
          <ac:spMkLst>
            <pc:docMk/>
            <pc:sldMk cId="3613213494" sldId="384"/>
            <ac:spMk id="77" creationId="{09DD2E19-A28B-47E4-BCEA-8D031EEC5309}"/>
          </ac:spMkLst>
        </pc:spChg>
        <pc:spChg chg="mod">
          <ac:chgData name="Dezhong Yao" userId="794760dbfb091494" providerId="LiveId" clId="{893DA8DE-B24F-4920-9170-A902B654761F}" dt="2020-08-15T00:37:06.325" v="27"/>
          <ac:spMkLst>
            <pc:docMk/>
            <pc:sldMk cId="3613213494" sldId="384"/>
            <ac:spMk id="81" creationId="{6400F5CE-2D8F-45B5-A895-568EA291C889}"/>
          </ac:spMkLst>
        </pc:spChg>
        <pc:spChg chg="mod">
          <ac:chgData name="Dezhong Yao" userId="794760dbfb091494" providerId="LiveId" clId="{893DA8DE-B24F-4920-9170-A902B654761F}" dt="2020-08-15T00:37:06.325" v="27"/>
          <ac:spMkLst>
            <pc:docMk/>
            <pc:sldMk cId="3613213494" sldId="384"/>
            <ac:spMk id="82" creationId="{352D1A5A-7584-4EFE-89C3-F75DC80A052A}"/>
          </ac:spMkLst>
        </pc:spChg>
        <pc:spChg chg="mod">
          <ac:chgData name="Dezhong Yao" userId="794760dbfb091494" providerId="LiveId" clId="{893DA8DE-B24F-4920-9170-A902B654761F}" dt="2020-08-15T00:37:06.325" v="27"/>
          <ac:spMkLst>
            <pc:docMk/>
            <pc:sldMk cId="3613213494" sldId="384"/>
            <ac:spMk id="85" creationId="{FC73895F-F5D3-4A4E-BAFF-794DE9E6DCCD}"/>
          </ac:spMkLst>
        </pc:spChg>
        <pc:spChg chg="mod">
          <ac:chgData name="Dezhong Yao" userId="794760dbfb091494" providerId="LiveId" clId="{893DA8DE-B24F-4920-9170-A902B654761F}" dt="2020-08-15T00:37:06.325" v="27"/>
          <ac:spMkLst>
            <pc:docMk/>
            <pc:sldMk cId="3613213494" sldId="384"/>
            <ac:spMk id="87" creationId="{63D8955E-B1D1-414B-8BE1-902B8DCC1239}"/>
          </ac:spMkLst>
        </pc:spChg>
        <pc:spChg chg="mod">
          <ac:chgData name="Dezhong Yao" userId="794760dbfb091494" providerId="LiveId" clId="{893DA8DE-B24F-4920-9170-A902B654761F}" dt="2020-08-15T00:37:06.325" v="27"/>
          <ac:spMkLst>
            <pc:docMk/>
            <pc:sldMk cId="3613213494" sldId="384"/>
            <ac:spMk id="88" creationId="{20C744D4-500A-46C9-BB0C-79FD34503927}"/>
          </ac:spMkLst>
        </pc:spChg>
        <pc:spChg chg="mod">
          <ac:chgData name="Dezhong Yao" userId="794760dbfb091494" providerId="LiveId" clId="{893DA8DE-B24F-4920-9170-A902B654761F}" dt="2020-08-15T00:37:06.325" v="27"/>
          <ac:spMkLst>
            <pc:docMk/>
            <pc:sldMk cId="3613213494" sldId="384"/>
            <ac:spMk id="89" creationId="{D8579223-8963-48F2-8F4F-25B22638EA28}"/>
          </ac:spMkLst>
        </pc:spChg>
        <pc:spChg chg="mod">
          <ac:chgData name="Dezhong Yao" userId="794760dbfb091494" providerId="LiveId" clId="{893DA8DE-B24F-4920-9170-A902B654761F}" dt="2020-08-15T00:37:06.325" v="27"/>
          <ac:spMkLst>
            <pc:docMk/>
            <pc:sldMk cId="3613213494" sldId="384"/>
            <ac:spMk id="90" creationId="{43EA8F32-7E21-4669-ACE5-CB63CDD9F6E7}"/>
          </ac:spMkLst>
        </pc:spChg>
        <pc:spChg chg="mod">
          <ac:chgData name="Dezhong Yao" userId="794760dbfb091494" providerId="LiveId" clId="{893DA8DE-B24F-4920-9170-A902B654761F}" dt="2020-08-15T00:37:06.325" v="27"/>
          <ac:spMkLst>
            <pc:docMk/>
            <pc:sldMk cId="3613213494" sldId="384"/>
            <ac:spMk id="91" creationId="{EC6799AF-8DAA-4472-A067-65443FAC579E}"/>
          </ac:spMkLst>
        </pc:spChg>
        <pc:spChg chg="mod">
          <ac:chgData name="Dezhong Yao" userId="794760dbfb091494" providerId="LiveId" clId="{893DA8DE-B24F-4920-9170-A902B654761F}" dt="2020-08-15T00:37:06.325" v="27"/>
          <ac:spMkLst>
            <pc:docMk/>
            <pc:sldMk cId="3613213494" sldId="384"/>
            <ac:spMk id="92" creationId="{0835B8B6-90D4-49DE-8112-44BC00519D04}"/>
          </ac:spMkLst>
        </pc:spChg>
        <pc:spChg chg="mod">
          <ac:chgData name="Dezhong Yao" userId="794760dbfb091494" providerId="LiveId" clId="{893DA8DE-B24F-4920-9170-A902B654761F}" dt="2020-08-15T00:37:06.325" v="27"/>
          <ac:spMkLst>
            <pc:docMk/>
            <pc:sldMk cId="3613213494" sldId="384"/>
            <ac:spMk id="93" creationId="{9CCD8E4F-7492-4FDE-B4B2-E8664A9896F7}"/>
          </ac:spMkLst>
        </pc:spChg>
        <pc:spChg chg="mod">
          <ac:chgData name="Dezhong Yao" userId="794760dbfb091494" providerId="LiveId" clId="{893DA8DE-B24F-4920-9170-A902B654761F}" dt="2020-08-15T00:37:06.325" v="27"/>
          <ac:spMkLst>
            <pc:docMk/>
            <pc:sldMk cId="3613213494" sldId="384"/>
            <ac:spMk id="94" creationId="{13CDE0E1-9742-43CC-A3ED-BF54F017659E}"/>
          </ac:spMkLst>
        </pc:spChg>
        <pc:spChg chg="mod">
          <ac:chgData name="Dezhong Yao" userId="794760dbfb091494" providerId="LiveId" clId="{893DA8DE-B24F-4920-9170-A902B654761F}" dt="2020-08-15T00:37:06.325" v="27"/>
          <ac:spMkLst>
            <pc:docMk/>
            <pc:sldMk cId="3613213494" sldId="384"/>
            <ac:spMk id="95" creationId="{A4DC8C56-0755-453D-84E2-5B927AECBF11}"/>
          </ac:spMkLst>
        </pc:spChg>
        <pc:spChg chg="mod">
          <ac:chgData name="Dezhong Yao" userId="794760dbfb091494" providerId="LiveId" clId="{893DA8DE-B24F-4920-9170-A902B654761F}" dt="2020-08-15T00:37:06.325" v="27"/>
          <ac:spMkLst>
            <pc:docMk/>
            <pc:sldMk cId="3613213494" sldId="384"/>
            <ac:spMk id="96" creationId="{4011D927-6BD3-4881-83C4-52E69DA2F86E}"/>
          </ac:spMkLst>
        </pc:spChg>
        <pc:spChg chg="mod">
          <ac:chgData name="Dezhong Yao" userId="794760dbfb091494" providerId="LiveId" clId="{893DA8DE-B24F-4920-9170-A902B654761F}" dt="2020-08-15T00:37:06.325" v="27"/>
          <ac:spMkLst>
            <pc:docMk/>
            <pc:sldMk cId="3613213494" sldId="384"/>
            <ac:spMk id="97" creationId="{E560EA1D-C386-4C13-97D3-395BDFD9D15E}"/>
          </ac:spMkLst>
        </pc:spChg>
        <pc:spChg chg="mod">
          <ac:chgData name="Dezhong Yao" userId="794760dbfb091494" providerId="LiveId" clId="{893DA8DE-B24F-4920-9170-A902B654761F}" dt="2020-08-15T00:37:06.325" v="27"/>
          <ac:spMkLst>
            <pc:docMk/>
            <pc:sldMk cId="3613213494" sldId="384"/>
            <ac:spMk id="98" creationId="{5550CDFC-804B-4351-8DC9-2EB4CCF390A4}"/>
          </ac:spMkLst>
        </pc:spChg>
        <pc:spChg chg="mod">
          <ac:chgData name="Dezhong Yao" userId="794760dbfb091494" providerId="LiveId" clId="{893DA8DE-B24F-4920-9170-A902B654761F}" dt="2020-08-15T00:37:06.325" v="27"/>
          <ac:spMkLst>
            <pc:docMk/>
            <pc:sldMk cId="3613213494" sldId="384"/>
            <ac:spMk id="99" creationId="{2C123F36-8184-419E-9234-034857C48705}"/>
          </ac:spMkLst>
        </pc:spChg>
        <pc:spChg chg="mod">
          <ac:chgData name="Dezhong Yao" userId="794760dbfb091494" providerId="LiveId" clId="{893DA8DE-B24F-4920-9170-A902B654761F}" dt="2020-08-15T00:37:06.325" v="27"/>
          <ac:spMkLst>
            <pc:docMk/>
            <pc:sldMk cId="3613213494" sldId="384"/>
            <ac:spMk id="100" creationId="{7FB96A91-2E7E-4F65-AE3A-05C606A96C61}"/>
          </ac:spMkLst>
        </pc:spChg>
        <pc:spChg chg="mod">
          <ac:chgData name="Dezhong Yao" userId="794760dbfb091494" providerId="LiveId" clId="{893DA8DE-B24F-4920-9170-A902B654761F}" dt="2020-08-15T00:37:06.325" v="27"/>
          <ac:spMkLst>
            <pc:docMk/>
            <pc:sldMk cId="3613213494" sldId="384"/>
            <ac:spMk id="101" creationId="{A8474226-F4E1-4C82-80A0-0A959D5C01D6}"/>
          </ac:spMkLst>
        </pc:spChg>
        <pc:spChg chg="mod">
          <ac:chgData name="Dezhong Yao" userId="794760dbfb091494" providerId="LiveId" clId="{893DA8DE-B24F-4920-9170-A902B654761F}" dt="2020-08-15T00:37:06.325" v="27"/>
          <ac:spMkLst>
            <pc:docMk/>
            <pc:sldMk cId="3613213494" sldId="384"/>
            <ac:spMk id="102" creationId="{7C597B62-5F96-4794-B1AE-3A3EF8A2C372}"/>
          </ac:spMkLst>
        </pc:spChg>
        <pc:spChg chg="mod">
          <ac:chgData name="Dezhong Yao" userId="794760dbfb091494" providerId="LiveId" clId="{893DA8DE-B24F-4920-9170-A902B654761F}" dt="2020-08-15T00:37:06.325" v="27"/>
          <ac:spMkLst>
            <pc:docMk/>
            <pc:sldMk cId="3613213494" sldId="384"/>
            <ac:spMk id="103" creationId="{AA0F49B3-59FD-4F3F-B357-2B780851A409}"/>
          </ac:spMkLst>
        </pc:spChg>
        <pc:spChg chg="mod">
          <ac:chgData name="Dezhong Yao" userId="794760dbfb091494" providerId="LiveId" clId="{893DA8DE-B24F-4920-9170-A902B654761F}" dt="2020-08-15T00:37:06.325" v="27"/>
          <ac:spMkLst>
            <pc:docMk/>
            <pc:sldMk cId="3613213494" sldId="384"/>
            <ac:spMk id="104" creationId="{9476BC89-14D0-4A80-9DF1-0C0301B4F6B5}"/>
          </ac:spMkLst>
        </pc:spChg>
        <pc:spChg chg="mod">
          <ac:chgData name="Dezhong Yao" userId="794760dbfb091494" providerId="LiveId" clId="{893DA8DE-B24F-4920-9170-A902B654761F}" dt="2020-08-15T00:37:06.325" v="27"/>
          <ac:spMkLst>
            <pc:docMk/>
            <pc:sldMk cId="3613213494" sldId="384"/>
            <ac:spMk id="105" creationId="{B84C4F42-A9E8-4EF5-8DA5-5FE4A80C3D4E}"/>
          </ac:spMkLst>
        </pc:spChg>
        <pc:spChg chg="mod">
          <ac:chgData name="Dezhong Yao" userId="794760dbfb091494" providerId="LiveId" clId="{893DA8DE-B24F-4920-9170-A902B654761F}" dt="2020-08-15T00:37:06.325" v="27"/>
          <ac:spMkLst>
            <pc:docMk/>
            <pc:sldMk cId="3613213494" sldId="384"/>
            <ac:spMk id="106" creationId="{908A3BAA-00C9-46A1-B136-8F069374175F}"/>
          </ac:spMkLst>
        </pc:spChg>
        <pc:spChg chg="mod">
          <ac:chgData name="Dezhong Yao" userId="794760dbfb091494" providerId="LiveId" clId="{893DA8DE-B24F-4920-9170-A902B654761F}" dt="2020-08-15T00:37:06.325" v="27"/>
          <ac:spMkLst>
            <pc:docMk/>
            <pc:sldMk cId="3613213494" sldId="384"/>
            <ac:spMk id="107" creationId="{E660E993-9759-46EC-8E94-6573DBDE8EF8}"/>
          </ac:spMkLst>
        </pc:spChg>
        <pc:spChg chg="mod">
          <ac:chgData name="Dezhong Yao" userId="794760dbfb091494" providerId="LiveId" clId="{893DA8DE-B24F-4920-9170-A902B654761F}" dt="2020-08-15T00:37:06.325" v="27"/>
          <ac:spMkLst>
            <pc:docMk/>
            <pc:sldMk cId="3613213494" sldId="384"/>
            <ac:spMk id="108" creationId="{141FA1EE-D83D-4D13-9B0D-3AD5CE8EA7ED}"/>
          </ac:spMkLst>
        </pc:spChg>
        <pc:spChg chg="mod">
          <ac:chgData name="Dezhong Yao" userId="794760dbfb091494" providerId="LiveId" clId="{893DA8DE-B24F-4920-9170-A902B654761F}" dt="2020-08-15T00:37:06.325" v="27"/>
          <ac:spMkLst>
            <pc:docMk/>
            <pc:sldMk cId="3613213494" sldId="384"/>
            <ac:spMk id="109" creationId="{026FA0B9-5D2F-4F6B-A4DB-812E67C8B928}"/>
          </ac:spMkLst>
        </pc:spChg>
        <pc:spChg chg="mod">
          <ac:chgData name="Dezhong Yao" userId="794760dbfb091494" providerId="LiveId" clId="{893DA8DE-B24F-4920-9170-A902B654761F}" dt="2020-08-15T00:37:06.325" v="27"/>
          <ac:spMkLst>
            <pc:docMk/>
            <pc:sldMk cId="3613213494" sldId="384"/>
            <ac:spMk id="110" creationId="{756798DD-35AE-4126-B560-2B35D4773717}"/>
          </ac:spMkLst>
        </pc:spChg>
        <pc:spChg chg="mod">
          <ac:chgData name="Dezhong Yao" userId="794760dbfb091494" providerId="LiveId" clId="{893DA8DE-B24F-4920-9170-A902B654761F}" dt="2020-08-15T00:37:06.325" v="27"/>
          <ac:spMkLst>
            <pc:docMk/>
            <pc:sldMk cId="3613213494" sldId="384"/>
            <ac:spMk id="111" creationId="{36985CCC-0F85-4BAA-8B07-27C9FF41E301}"/>
          </ac:spMkLst>
        </pc:spChg>
        <pc:spChg chg="mod">
          <ac:chgData name="Dezhong Yao" userId="794760dbfb091494" providerId="LiveId" clId="{893DA8DE-B24F-4920-9170-A902B654761F}" dt="2020-08-15T00:37:06.325" v="27"/>
          <ac:spMkLst>
            <pc:docMk/>
            <pc:sldMk cId="3613213494" sldId="384"/>
            <ac:spMk id="112" creationId="{4CE04AD5-0A0F-4538-8D86-8B71D1CD0337}"/>
          </ac:spMkLst>
        </pc:spChg>
        <pc:spChg chg="mod">
          <ac:chgData name="Dezhong Yao" userId="794760dbfb091494" providerId="LiveId" clId="{893DA8DE-B24F-4920-9170-A902B654761F}" dt="2020-08-15T00:37:06.325" v="27"/>
          <ac:spMkLst>
            <pc:docMk/>
            <pc:sldMk cId="3613213494" sldId="384"/>
            <ac:spMk id="113" creationId="{2CCBE335-D504-479F-9DAD-7FB41CAD46F8}"/>
          </ac:spMkLst>
        </pc:spChg>
        <pc:spChg chg="mod">
          <ac:chgData name="Dezhong Yao" userId="794760dbfb091494" providerId="LiveId" clId="{893DA8DE-B24F-4920-9170-A902B654761F}" dt="2020-08-15T00:37:06.325" v="27"/>
          <ac:spMkLst>
            <pc:docMk/>
            <pc:sldMk cId="3613213494" sldId="384"/>
            <ac:spMk id="114" creationId="{FF46D28C-C249-4493-B044-A0474CB04A1C}"/>
          </ac:spMkLst>
        </pc:spChg>
        <pc:spChg chg="mod">
          <ac:chgData name="Dezhong Yao" userId="794760dbfb091494" providerId="LiveId" clId="{893DA8DE-B24F-4920-9170-A902B654761F}" dt="2020-08-15T00:37:06.325" v="27"/>
          <ac:spMkLst>
            <pc:docMk/>
            <pc:sldMk cId="3613213494" sldId="384"/>
            <ac:spMk id="115" creationId="{28AC94DD-7CCD-4F85-A26A-625F981B3D37}"/>
          </ac:spMkLst>
        </pc:spChg>
        <pc:spChg chg="mod">
          <ac:chgData name="Dezhong Yao" userId="794760dbfb091494" providerId="LiveId" clId="{893DA8DE-B24F-4920-9170-A902B654761F}" dt="2020-08-15T00:37:06.325" v="27"/>
          <ac:spMkLst>
            <pc:docMk/>
            <pc:sldMk cId="3613213494" sldId="384"/>
            <ac:spMk id="116" creationId="{892C1EEC-857B-4AA0-8F8C-D7B28C28DCE8}"/>
          </ac:spMkLst>
        </pc:spChg>
        <pc:spChg chg="mod">
          <ac:chgData name="Dezhong Yao" userId="794760dbfb091494" providerId="LiveId" clId="{893DA8DE-B24F-4920-9170-A902B654761F}" dt="2020-08-15T00:37:06.325" v="27"/>
          <ac:spMkLst>
            <pc:docMk/>
            <pc:sldMk cId="3613213494" sldId="384"/>
            <ac:spMk id="117" creationId="{0CF0FAC4-8614-4C58-9BE2-5D534DA43DA5}"/>
          </ac:spMkLst>
        </pc:spChg>
        <pc:spChg chg="mod">
          <ac:chgData name="Dezhong Yao" userId="794760dbfb091494" providerId="LiveId" clId="{893DA8DE-B24F-4920-9170-A902B654761F}" dt="2020-08-15T00:37:06.325" v="27"/>
          <ac:spMkLst>
            <pc:docMk/>
            <pc:sldMk cId="3613213494" sldId="384"/>
            <ac:spMk id="118" creationId="{64EC8A38-CA72-4F37-A06E-2D51544DBE74}"/>
          </ac:spMkLst>
        </pc:spChg>
        <pc:spChg chg="mod">
          <ac:chgData name="Dezhong Yao" userId="794760dbfb091494" providerId="LiveId" clId="{893DA8DE-B24F-4920-9170-A902B654761F}" dt="2020-08-15T00:37:06.325" v="27"/>
          <ac:spMkLst>
            <pc:docMk/>
            <pc:sldMk cId="3613213494" sldId="384"/>
            <ac:spMk id="119" creationId="{7241607B-7B9F-488F-BEAE-C36A9E126FB4}"/>
          </ac:spMkLst>
        </pc:spChg>
        <pc:spChg chg="mod">
          <ac:chgData name="Dezhong Yao" userId="794760dbfb091494" providerId="LiveId" clId="{893DA8DE-B24F-4920-9170-A902B654761F}" dt="2020-08-15T00:37:06.325" v="27"/>
          <ac:spMkLst>
            <pc:docMk/>
            <pc:sldMk cId="3613213494" sldId="384"/>
            <ac:spMk id="120" creationId="{314349AB-4FB4-4E0E-8ECE-4F8A34FC1CFE}"/>
          </ac:spMkLst>
        </pc:spChg>
        <pc:spChg chg="mod">
          <ac:chgData name="Dezhong Yao" userId="794760dbfb091494" providerId="LiveId" clId="{893DA8DE-B24F-4920-9170-A902B654761F}" dt="2020-08-15T00:37:06.325" v="27"/>
          <ac:spMkLst>
            <pc:docMk/>
            <pc:sldMk cId="3613213494" sldId="384"/>
            <ac:spMk id="121" creationId="{537B0B02-9B59-4DCD-9FDF-115095346ACF}"/>
          </ac:spMkLst>
        </pc:spChg>
        <pc:spChg chg="mod">
          <ac:chgData name="Dezhong Yao" userId="794760dbfb091494" providerId="LiveId" clId="{893DA8DE-B24F-4920-9170-A902B654761F}" dt="2020-08-15T00:37:06.325" v="27"/>
          <ac:spMkLst>
            <pc:docMk/>
            <pc:sldMk cId="3613213494" sldId="384"/>
            <ac:spMk id="122" creationId="{1FB40E27-20DE-49A0-B0DF-8F76F75B2BB7}"/>
          </ac:spMkLst>
        </pc:spChg>
        <pc:spChg chg="mod">
          <ac:chgData name="Dezhong Yao" userId="794760dbfb091494" providerId="LiveId" clId="{893DA8DE-B24F-4920-9170-A902B654761F}" dt="2020-08-15T00:37:06.325" v="27"/>
          <ac:spMkLst>
            <pc:docMk/>
            <pc:sldMk cId="3613213494" sldId="384"/>
            <ac:spMk id="123" creationId="{6E790E61-C3C0-4451-8324-D300DF71CE3E}"/>
          </ac:spMkLst>
        </pc:spChg>
        <pc:spChg chg="mod">
          <ac:chgData name="Dezhong Yao" userId="794760dbfb091494" providerId="LiveId" clId="{893DA8DE-B24F-4920-9170-A902B654761F}" dt="2020-08-15T00:37:06.325" v="27"/>
          <ac:spMkLst>
            <pc:docMk/>
            <pc:sldMk cId="3613213494" sldId="384"/>
            <ac:spMk id="124" creationId="{A0979A75-853D-40A5-ADED-3836B7F8937D}"/>
          </ac:spMkLst>
        </pc:spChg>
        <pc:spChg chg="mod">
          <ac:chgData name="Dezhong Yao" userId="794760dbfb091494" providerId="LiveId" clId="{893DA8DE-B24F-4920-9170-A902B654761F}" dt="2020-08-15T00:37:06.325" v="27"/>
          <ac:spMkLst>
            <pc:docMk/>
            <pc:sldMk cId="3613213494" sldId="384"/>
            <ac:spMk id="125" creationId="{8A5639B2-1A1E-4631-A3BC-ECD33FDF1BEB}"/>
          </ac:spMkLst>
        </pc:spChg>
        <pc:spChg chg="mod">
          <ac:chgData name="Dezhong Yao" userId="794760dbfb091494" providerId="LiveId" clId="{893DA8DE-B24F-4920-9170-A902B654761F}" dt="2020-08-15T00:37:06.325" v="27"/>
          <ac:spMkLst>
            <pc:docMk/>
            <pc:sldMk cId="3613213494" sldId="384"/>
            <ac:spMk id="126" creationId="{805710F6-BC1C-4961-87FD-AA99E1AC32CE}"/>
          </ac:spMkLst>
        </pc:spChg>
        <pc:spChg chg="mod">
          <ac:chgData name="Dezhong Yao" userId="794760dbfb091494" providerId="LiveId" clId="{893DA8DE-B24F-4920-9170-A902B654761F}" dt="2020-08-15T00:37:06.325" v="27"/>
          <ac:spMkLst>
            <pc:docMk/>
            <pc:sldMk cId="3613213494" sldId="384"/>
            <ac:spMk id="127" creationId="{CB56AE6F-A94D-4509-9905-8C7CB113E3FF}"/>
          </ac:spMkLst>
        </pc:spChg>
        <pc:spChg chg="mod">
          <ac:chgData name="Dezhong Yao" userId="794760dbfb091494" providerId="LiveId" clId="{893DA8DE-B24F-4920-9170-A902B654761F}" dt="2020-08-15T00:37:06.325" v="27"/>
          <ac:spMkLst>
            <pc:docMk/>
            <pc:sldMk cId="3613213494" sldId="384"/>
            <ac:spMk id="128" creationId="{545AA9CA-B79B-4BBE-A25E-AEC0A0C9B9A2}"/>
          </ac:spMkLst>
        </pc:spChg>
        <pc:spChg chg="mod">
          <ac:chgData name="Dezhong Yao" userId="794760dbfb091494" providerId="LiveId" clId="{893DA8DE-B24F-4920-9170-A902B654761F}" dt="2020-08-15T00:37:06.325" v="27"/>
          <ac:spMkLst>
            <pc:docMk/>
            <pc:sldMk cId="3613213494" sldId="384"/>
            <ac:spMk id="129" creationId="{642C645E-4B3B-4E97-A581-1BF19688E472}"/>
          </ac:spMkLst>
        </pc:spChg>
        <pc:spChg chg="mod">
          <ac:chgData name="Dezhong Yao" userId="794760dbfb091494" providerId="LiveId" clId="{893DA8DE-B24F-4920-9170-A902B654761F}" dt="2020-08-15T00:37:06.325" v="27"/>
          <ac:spMkLst>
            <pc:docMk/>
            <pc:sldMk cId="3613213494" sldId="384"/>
            <ac:spMk id="130" creationId="{C42ABB54-2B63-4086-8620-20EA16D7BF86}"/>
          </ac:spMkLst>
        </pc:spChg>
        <pc:spChg chg="mod">
          <ac:chgData name="Dezhong Yao" userId="794760dbfb091494" providerId="LiveId" clId="{893DA8DE-B24F-4920-9170-A902B654761F}" dt="2020-08-15T00:37:06.325" v="27"/>
          <ac:spMkLst>
            <pc:docMk/>
            <pc:sldMk cId="3613213494" sldId="384"/>
            <ac:spMk id="131" creationId="{49D38B42-F40B-43A3-A7BF-D3E56BFE1D8E}"/>
          </ac:spMkLst>
        </pc:spChg>
        <pc:spChg chg="mod">
          <ac:chgData name="Dezhong Yao" userId="794760dbfb091494" providerId="LiveId" clId="{893DA8DE-B24F-4920-9170-A902B654761F}" dt="2020-08-15T00:37:06.325" v="27"/>
          <ac:spMkLst>
            <pc:docMk/>
            <pc:sldMk cId="3613213494" sldId="384"/>
            <ac:spMk id="132" creationId="{735539F1-4033-4BBC-8631-E15FFC81FD3D}"/>
          </ac:spMkLst>
        </pc:spChg>
        <pc:spChg chg="mod">
          <ac:chgData name="Dezhong Yao" userId="794760dbfb091494" providerId="LiveId" clId="{893DA8DE-B24F-4920-9170-A902B654761F}" dt="2020-08-15T00:37:06.325" v="27"/>
          <ac:spMkLst>
            <pc:docMk/>
            <pc:sldMk cId="3613213494" sldId="384"/>
            <ac:spMk id="133" creationId="{98F1A409-094F-4D99-8A4E-595085CFB3A8}"/>
          </ac:spMkLst>
        </pc:spChg>
        <pc:spChg chg="mod">
          <ac:chgData name="Dezhong Yao" userId="794760dbfb091494" providerId="LiveId" clId="{893DA8DE-B24F-4920-9170-A902B654761F}" dt="2020-08-15T00:37:06.325" v="27"/>
          <ac:spMkLst>
            <pc:docMk/>
            <pc:sldMk cId="3613213494" sldId="384"/>
            <ac:spMk id="134" creationId="{E32006E6-23D3-44E9-80C8-AD12A975F21C}"/>
          </ac:spMkLst>
        </pc:spChg>
        <pc:spChg chg="mod">
          <ac:chgData name="Dezhong Yao" userId="794760dbfb091494" providerId="LiveId" clId="{893DA8DE-B24F-4920-9170-A902B654761F}" dt="2020-08-15T00:37:06.325" v="27"/>
          <ac:spMkLst>
            <pc:docMk/>
            <pc:sldMk cId="3613213494" sldId="384"/>
            <ac:spMk id="135" creationId="{1970E7D3-D1BE-47C4-A7D2-E201A20D90D2}"/>
          </ac:spMkLst>
        </pc:spChg>
        <pc:spChg chg="mod">
          <ac:chgData name="Dezhong Yao" userId="794760dbfb091494" providerId="LiveId" clId="{893DA8DE-B24F-4920-9170-A902B654761F}" dt="2020-08-15T00:37:06.325" v="27"/>
          <ac:spMkLst>
            <pc:docMk/>
            <pc:sldMk cId="3613213494" sldId="384"/>
            <ac:spMk id="136" creationId="{4C0D747F-C408-415C-9569-BF73913EFC20}"/>
          </ac:spMkLst>
        </pc:spChg>
        <pc:spChg chg="mod">
          <ac:chgData name="Dezhong Yao" userId="794760dbfb091494" providerId="LiveId" clId="{893DA8DE-B24F-4920-9170-A902B654761F}" dt="2020-08-15T00:37:06.325" v="27"/>
          <ac:spMkLst>
            <pc:docMk/>
            <pc:sldMk cId="3613213494" sldId="384"/>
            <ac:spMk id="137" creationId="{4B19AA92-B7BF-49E9-97D0-7ED0C4427DA2}"/>
          </ac:spMkLst>
        </pc:spChg>
        <pc:spChg chg="mod">
          <ac:chgData name="Dezhong Yao" userId="794760dbfb091494" providerId="LiveId" clId="{893DA8DE-B24F-4920-9170-A902B654761F}" dt="2020-08-15T00:37:06.325" v="27"/>
          <ac:spMkLst>
            <pc:docMk/>
            <pc:sldMk cId="3613213494" sldId="384"/>
            <ac:spMk id="138" creationId="{2880C9CD-6784-40FD-AB90-7E1CC9866923}"/>
          </ac:spMkLst>
        </pc:spChg>
        <pc:spChg chg="mod">
          <ac:chgData name="Dezhong Yao" userId="794760dbfb091494" providerId="LiveId" clId="{893DA8DE-B24F-4920-9170-A902B654761F}" dt="2020-08-15T00:37:06.325" v="27"/>
          <ac:spMkLst>
            <pc:docMk/>
            <pc:sldMk cId="3613213494" sldId="384"/>
            <ac:spMk id="139" creationId="{2B16AC31-61F0-44F6-8C7A-951A924582E2}"/>
          </ac:spMkLst>
        </pc:spChg>
        <pc:spChg chg="mod">
          <ac:chgData name="Dezhong Yao" userId="794760dbfb091494" providerId="LiveId" clId="{893DA8DE-B24F-4920-9170-A902B654761F}" dt="2020-08-15T00:37:06.325" v="27"/>
          <ac:spMkLst>
            <pc:docMk/>
            <pc:sldMk cId="3613213494" sldId="384"/>
            <ac:spMk id="140" creationId="{CFC17BE9-A376-4444-B498-8CF562DCBA36}"/>
          </ac:spMkLst>
        </pc:spChg>
        <pc:spChg chg="mod">
          <ac:chgData name="Dezhong Yao" userId="794760dbfb091494" providerId="LiveId" clId="{893DA8DE-B24F-4920-9170-A902B654761F}" dt="2020-08-15T00:37:06.325" v="27"/>
          <ac:spMkLst>
            <pc:docMk/>
            <pc:sldMk cId="3613213494" sldId="384"/>
            <ac:spMk id="141" creationId="{BB675A1D-6334-4AEB-98A6-25B06E93A095}"/>
          </ac:spMkLst>
        </pc:spChg>
        <pc:spChg chg="mod">
          <ac:chgData name="Dezhong Yao" userId="794760dbfb091494" providerId="LiveId" clId="{893DA8DE-B24F-4920-9170-A902B654761F}" dt="2020-08-15T00:37:06.325" v="27"/>
          <ac:spMkLst>
            <pc:docMk/>
            <pc:sldMk cId="3613213494" sldId="384"/>
            <ac:spMk id="142" creationId="{E697D543-D148-4752-A1EF-30029550968C}"/>
          </ac:spMkLst>
        </pc:spChg>
        <pc:spChg chg="mod">
          <ac:chgData name="Dezhong Yao" userId="794760dbfb091494" providerId="LiveId" clId="{893DA8DE-B24F-4920-9170-A902B654761F}" dt="2020-08-15T00:37:06.325" v="27"/>
          <ac:spMkLst>
            <pc:docMk/>
            <pc:sldMk cId="3613213494" sldId="384"/>
            <ac:spMk id="143" creationId="{35A21D55-0F62-4084-82C1-62B3CA395D89}"/>
          </ac:spMkLst>
        </pc:spChg>
        <pc:spChg chg="mod topLvl">
          <ac:chgData name="Dezhong Yao" userId="794760dbfb091494" providerId="LiveId" clId="{893DA8DE-B24F-4920-9170-A902B654761F}" dt="2020-08-15T00:37:41.958" v="49" actId="1037"/>
          <ac:spMkLst>
            <pc:docMk/>
            <pc:sldMk cId="3613213494" sldId="384"/>
            <ac:spMk id="146" creationId="{38130E8B-F415-4CD4-9E92-9AF53BD54287}"/>
          </ac:spMkLst>
        </pc:spChg>
        <pc:spChg chg="mod">
          <ac:chgData name="Dezhong Yao" userId="794760dbfb091494" providerId="LiveId" clId="{893DA8DE-B24F-4920-9170-A902B654761F}" dt="2020-08-15T00:37:12.408" v="31" actId="165"/>
          <ac:spMkLst>
            <pc:docMk/>
            <pc:sldMk cId="3613213494" sldId="384"/>
            <ac:spMk id="150" creationId="{999D516E-A182-40D6-A4AA-B7B98434113F}"/>
          </ac:spMkLst>
        </pc:spChg>
        <pc:spChg chg="mod">
          <ac:chgData name="Dezhong Yao" userId="794760dbfb091494" providerId="LiveId" clId="{893DA8DE-B24F-4920-9170-A902B654761F}" dt="2020-08-15T00:37:12.408" v="31" actId="165"/>
          <ac:spMkLst>
            <pc:docMk/>
            <pc:sldMk cId="3613213494" sldId="384"/>
            <ac:spMk id="151" creationId="{4065EF95-5D92-4F11-8F5D-C39DB1811258}"/>
          </ac:spMkLst>
        </pc:spChg>
        <pc:spChg chg="mod">
          <ac:chgData name="Dezhong Yao" userId="794760dbfb091494" providerId="LiveId" clId="{893DA8DE-B24F-4920-9170-A902B654761F}" dt="2020-08-15T00:37:23.420" v="35" actId="1076"/>
          <ac:spMkLst>
            <pc:docMk/>
            <pc:sldMk cId="3613213494" sldId="384"/>
            <ac:spMk id="154" creationId="{9A8DB52C-C1FE-40C6-A745-DDFFFEF4E572}"/>
          </ac:spMkLst>
        </pc:spChg>
        <pc:spChg chg="mod">
          <ac:chgData name="Dezhong Yao" userId="794760dbfb091494" providerId="LiveId" clId="{893DA8DE-B24F-4920-9170-A902B654761F}" dt="2020-08-15T00:37:12.408" v="31" actId="165"/>
          <ac:spMkLst>
            <pc:docMk/>
            <pc:sldMk cId="3613213494" sldId="384"/>
            <ac:spMk id="156" creationId="{3492DE18-52AB-44C4-802D-788887F41CBA}"/>
          </ac:spMkLst>
        </pc:spChg>
        <pc:spChg chg="mod">
          <ac:chgData name="Dezhong Yao" userId="794760dbfb091494" providerId="LiveId" clId="{893DA8DE-B24F-4920-9170-A902B654761F}" dt="2020-08-15T00:37:12.408" v="31" actId="165"/>
          <ac:spMkLst>
            <pc:docMk/>
            <pc:sldMk cId="3613213494" sldId="384"/>
            <ac:spMk id="157" creationId="{B5911526-099D-4301-AADE-5FD42C290FB8}"/>
          </ac:spMkLst>
        </pc:spChg>
        <pc:spChg chg="mod">
          <ac:chgData name="Dezhong Yao" userId="794760dbfb091494" providerId="LiveId" clId="{893DA8DE-B24F-4920-9170-A902B654761F}" dt="2020-08-15T00:37:12.408" v="31" actId="165"/>
          <ac:spMkLst>
            <pc:docMk/>
            <pc:sldMk cId="3613213494" sldId="384"/>
            <ac:spMk id="158" creationId="{C559F432-1B6F-4A36-9C8B-F3BFF142B7FC}"/>
          </ac:spMkLst>
        </pc:spChg>
        <pc:spChg chg="mod">
          <ac:chgData name="Dezhong Yao" userId="794760dbfb091494" providerId="LiveId" clId="{893DA8DE-B24F-4920-9170-A902B654761F}" dt="2020-08-15T00:37:12.408" v="31" actId="165"/>
          <ac:spMkLst>
            <pc:docMk/>
            <pc:sldMk cId="3613213494" sldId="384"/>
            <ac:spMk id="159" creationId="{D828A5B3-C45D-48C5-B4AE-B812E3A21AF6}"/>
          </ac:spMkLst>
        </pc:spChg>
        <pc:spChg chg="mod">
          <ac:chgData name="Dezhong Yao" userId="794760dbfb091494" providerId="LiveId" clId="{893DA8DE-B24F-4920-9170-A902B654761F}" dt="2020-08-15T00:37:12.408" v="31" actId="165"/>
          <ac:spMkLst>
            <pc:docMk/>
            <pc:sldMk cId="3613213494" sldId="384"/>
            <ac:spMk id="160" creationId="{9AA2A06E-942B-46AF-A36A-66B9B1AD7809}"/>
          </ac:spMkLst>
        </pc:spChg>
        <pc:spChg chg="mod">
          <ac:chgData name="Dezhong Yao" userId="794760dbfb091494" providerId="LiveId" clId="{893DA8DE-B24F-4920-9170-A902B654761F}" dt="2020-08-15T00:37:12.408" v="31" actId="165"/>
          <ac:spMkLst>
            <pc:docMk/>
            <pc:sldMk cId="3613213494" sldId="384"/>
            <ac:spMk id="161" creationId="{491B51BC-05E5-41A8-94F0-303E6EF53DB8}"/>
          </ac:spMkLst>
        </pc:spChg>
        <pc:spChg chg="mod">
          <ac:chgData name="Dezhong Yao" userId="794760dbfb091494" providerId="LiveId" clId="{893DA8DE-B24F-4920-9170-A902B654761F}" dt="2020-08-15T00:37:12.408" v="31" actId="165"/>
          <ac:spMkLst>
            <pc:docMk/>
            <pc:sldMk cId="3613213494" sldId="384"/>
            <ac:spMk id="162" creationId="{AFE663CA-63B9-47EF-835D-2E1DF964B41C}"/>
          </ac:spMkLst>
        </pc:spChg>
        <pc:spChg chg="mod">
          <ac:chgData name="Dezhong Yao" userId="794760dbfb091494" providerId="LiveId" clId="{893DA8DE-B24F-4920-9170-A902B654761F}" dt="2020-08-15T00:37:12.408" v="31" actId="165"/>
          <ac:spMkLst>
            <pc:docMk/>
            <pc:sldMk cId="3613213494" sldId="384"/>
            <ac:spMk id="163" creationId="{368A5D17-8BE7-4DB1-8601-D66FC7F93F14}"/>
          </ac:spMkLst>
        </pc:spChg>
        <pc:spChg chg="mod">
          <ac:chgData name="Dezhong Yao" userId="794760dbfb091494" providerId="LiveId" clId="{893DA8DE-B24F-4920-9170-A902B654761F}" dt="2020-08-15T00:37:12.408" v="31" actId="165"/>
          <ac:spMkLst>
            <pc:docMk/>
            <pc:sldMk cId="3613213494" sldId="384"/>
            <ac:spMk id="164" creationId="{30B593C3-1CB4-4027-ACD7-516AADA90B56}"/>
          </ac:spMkLst>
        </pc:spChg>
        <pc:spChg chg="mod">
          <ac:chgData name="Dezhong Yao" userId="794760dbfb091494" providerId="LiveId" clId="{893DA8DE-B24F-4920-9170-A902B654761F}" dt="2020-08-15T00:37:12.408" v="31" actId="165"/>
          <ac:spMkLst>
            <pc:docMk/>
            <pc:sldMk cId="3613213494" sldId="384"/>
            <ac:spMk id="165" creationId="{D57F30B3-1C54-4757-91F1-7F7FDCB03BD8}"/>
          </ac:spMkLst>
        </pc:spChg>
        <pc:spChg chg="mod">
          <ac:chgData name="Dezhong Yao" userId="794760dbfb091494" providerId="LiveId" clId="{893DA8DE-B24F-4920-9170-A902B654761F}" dt="2020-08-15T00:37:12.408" v="31" actId="165"/>
          <ac:spMkLst>
            <pc:docMk/>
            <pc:sldMk cId="3613213494" sldId="384"/>
            <ac:spMk id="166" creationId="{55788A47-09CC-42CB-9B4F-6753B9186A89}"/>
          </ac:spMkLst>
        </pc:spChg>
        <pc:spChg chg="mod">
          <ac:chgData name="Dezhong Yao" userId="794760dbfb091494" providerId="LiveId" clId="{893DA8DE-B24F-4920-9170-A902B654761F}" dt="2020-08-15T00:37:12.408" v="31" actId="165"/>
          <ac:spMkLst>
            <pc:docMk/>
            <pc:sldMk cId="3613213494" sldId="384"/>
            <ac:spMk id="167" creationId="{E19F4EF0-FEFF-4C55-8376-5FD4A8394597}"/>
          </ac:spMkLst>
        </pc:spChg>
        <pc:spChg chg="mod">
          <ac:chgData name="Dezhong Yao" userId="794760dbfb091494" providerId="LiveId" clId="{893DA8DE-B24F-4920-9170-A902B654761F}" dt="2020-08-15T00:37:12.408" v="31" actId="165"/>
          <ac:spMkLst>
            <pc:docMk/>
            <pc:sldMk cId="3613213494" sldId="384"/>
            <ac:spMk id="168" creationId="{1D4686C1-5667-4B10-B0A1-1093810C0096}"/>
          </ac:spMkLst>
        </pc:spChg>
        <pc:spChg chg="mod">
          <ac:chgData name="Dezhong Yao" userId="794760dbfb091494" providerId="LiveId" clId="{893DA8DE-B24F-4920-9170-A902B654761F}" dt="2020-08-15T00:37:12.408" v="31" actId="165"/>
          <ac:spMkLst>
            <pc:docMk/>
            <pc:sldMk cId="3613213494" sldId="384"/>
            <ac:spMk id="169" creationId="{C819ABAA-EBA6-4405-914A-E7954425C6D0}"/>
          </ac:spMkLst>
        </pc:spChg>
        <pc:spChg chg="mod">
          <ac:chgData name="Dezhong Yao" userId="794760dbfb091494" providerId="LiveId" clId="{893DA8DE-B24F-4920-9170-A902B654761F}" dt="2020-08-15T00:37:12.408" v="31" actId="165"/>
          <ac:spMkLst>
            <pc:docMk/>
            <pc:sldMk cId="3613213494" sldId="384"/>
            <ac:spMk id="170" creationId="{584B836B-9034-4388-BD8F-ABEA251B5B63}"/>
          </ac:spMkLst>
        </pc:spChg>
        <pc:spChg chg="mod">
          <ac:chgData name="Dezhong Yao" userId="794760dbfb091494" providerId="LiveId" clId="{893DA8DE-B24F-4920-9170-A902B654761F}" dt="2020-08-15T00:37:12.408" v="31" actId="165"/>
          <ac:spMkLst>
            <pc:docMk/>
            <pc:sldMk cId="3613213494" sldId="384"/>
            <ac:spMk id="171" creationId="{5317D2E9-29B5-4E60-9D1E-79A6CA1A561C}"/>
          </ac:spMkLst>
        </pc:spChg>
        <pc:spChg chg="mod">
          <ac:chgData name="Dezhong Yao" userId="794760dbfb091494" providerId="LiveId" clId="{893DA8DE-B24F-4920-9170-A902B654761F}" dt="2020-08-15T00:37:12.408" v="31" actId="165"/>
          <ac:spMkLst>
            <pc:docMk/>
            <pc:sldMk cId="3613213494" sldId="384"/>
            <ac:spMk id="172" creationId="{356D87E9-0D78-4F74-9808-6713FC254B40}"/>
          </ac:spMkLst>
        </pc:spChg>
        <pc:spChg chg="mod">
          <ac:chgData name="Dezhong Yao" userId="794760dbfb091494" providerId="LiveId" clId="{893DA8DE-B24F-4920-9170-A902B654761F}" dt="2020-08-15T00:37:12.408" v="31" actId="165"/>
          <ac:spMkLst>
            <pc:docMk/>
            <pc:sldMk cId="3613213494" sldId="384"/>
            <ac:spMk id="173" creationId="{5C583FE1-D463-4C4D-B0BD-8BC1BFD32D82}"/>
          </ac:spMkLst>
        </pc:spChg>
        <pc:spChg chg="mod">
          <ac:chgData name="Dezhong Yao" userId="794760dbfb091494" providerId="LiveId" clId="{893DA8DE-B24F-4920-9170-A902B654761F}" dt="2020-08-15T00:37:12.408" v="31" actId="165"/>
          <ac:spMkLst>
            <pc:docMk/>
            <pc:sldMk cId="3613213494" sldId="384"/>
            <ac:spMk id="174" creationId="{5A5595CF-6E0F-4B94-B88E-CE808E037EE8}"/>
          </ac:spMkLst>
        </pc:spChg>
        <pc:spChg chg="mod">
          <ac:chgData name="Dezhong Yao" userId="794760dbfb091494" providerId="LiveId" clId="{893DA8DE-B24F-4920-9170-A902B654761F}" dt="2020-08-15T00:37:12.408" v="31" actId="165"/>
          <ac:spMkLst>
            <pc:docMk/>
            <pc:sldMk cId="3613213494" sldId="384"/>
            <ac:spMk id="175" creationId="{3D18006F-BCA9-4F14-9CD9-8988F20A9A1A}"/>
          </ac:spMkLst>
        </pc:spChg>
        <pc:spChg chg="mod">
          <ac:chgData name="Dezhong Yao" userId="794760dbfb091494" providerId="LiveId" clId="{893DA8DE-B24F-4920-9170-A902B654761F}" dt="2020-08-15T00:37:12.408" v="31" actId="165"/>
          <ac:spMkLst>
            <pc:docMk/>
            <pc:sldMk cId="3613213494" sldId="384"/>
            <ac:spMk id="176" creationId="{5948F790-B97D-4096-9997-384358BF23F3}"/>
          </ac:spMkLst>
        </pc:spChg>
        <pc:spChg chg="mod">
          <ac:chgData name="Dezhong Yao" userId="794760dbfb091494" providerId="LiveId" clId="{893DA8DE-B24F-4920-9170-A902B654761F}" dt="2020-08-15T00:37:12.408" v="31" actId="165"/>
          <ac:spMkLst>
            <pc:docMk/>
            <pc:sldMk cId="3613213494" sldId="384"/>
            <ac:spMk id="177" creationId="{96B6492E-465E-436C-8DD6-46CFAFE15371}"/>
          </ac:spMkLst>
        </pc:spChg>
        <pc:spChg chg="mod">
          <ac:chgData name="Dezhong Yao" userId="794760dbfb091494" providerId="LiveId" clId="{893DA8DE-B24F-4920-9170-A902B654761F}" dt="2020-08-15T00:37:12.408" v="31" actId="165"/>
          <ac:spMkLst>
            <pc:docMk/>
            <pc:sldMk cId="3613213494" sldId="384"/>
            <ac:spMk id="178" creationId="{21C015A0-6429-487B-916B-90909E230359}"/>
          </ac:spMkLst>
        </pc:spChg>
        <pc:spChg chg="mod">
          <ac:chgData name="Dezhong Yao" userId="794760dbfb091494" providerId="LiveId" clId="{893DA8DE-B24F-4920-9170-A902B654761F}" dt="2020-08-15T00:37:12.408" v="31" actId="165"/>
          <ac:spMkLst>
            <pc:docMk/>
            <pc:sldMk cId="3613213494" sldId="384"/>
            <ac:spMk id="179" creationId="{BA1E4B33-06E6-49F7-B0BE-C3C005368270}"/>
          </ac:spMkLst>
        </pc:spChg>
        <pc:spChg chg="mod">
          <ac:chgData name="Dezhong Yao" userId="794760dbfb091494" providerId="LiveId" clId="{893DA8DE-B24F-4920-9170-A902B654761F}" dt="2020-08-15T00:37:12.408" v="31" actId="165"/>
          <ac:spMkLst>
            <pc:docMk/>
            <pc:sldMk cId="3613213494" sldId="384"/>
            <ac:spMk id="180" creationId="{B64B54B2-3DFD-45EB-A3DF-F87F3D8B4FB3}"/>
          </ac:spMkLst>
        </pc:spChg>
        <pc:spChg chg="mod">
          <ac:chgData name="Dezhong Yao" userId="794760dbfb091494" providerId="LiveId" clId="{893DA8DE-B24F-4920-9170-A902B654761F}" dt="2020-08-15T00:37:12.408" v="31" actId="165"/>
          <ac:spMkLst>
            <pc:docMk/>
            <pc:sldMk cId="3613213494" sldId="384"/>
            <ac:spMk id="181" creationId="{B544C88D-1D92-432F-B149-4CFE301A82EC}"/>
          </ac:spMkLst>
        </pc:spChg>
        <pc:spChg chg="mod">
          <ac:chgData name="Dezhong Yao" userId="794760dbfb091494" providerId="LiveId" clId="{893DA8DE-B24F-4920-9170-A902B654761F}" dt="2020-08-15T00:37:12.408" v="31" actId="165"/>
          <ac:spMkLst>
            <pc:docMk/>
            <pc:sldMk cId="3613213494" sldId="384"/>
            <ac:spMk id="182" creationId="{96C2CAB0-1376-46AC-BF1A-679BE5CE28F4}"/>
          </ac:spMkLst>
        </pc:spChg>
        <pc:spChg chg="mod">
          <ac:chgData name="Dezhong Yao" userId="794760dbfb091494" providerId="LiveId" clId="{893DA8DE-B24F-4920-9170-A902B654761F}" dt="2020-08-15T00:37:12.408" v="31" actId="165"/>
          <ac:spMkLst>
            <pc:docMk/>
            <pc:sldMk cId="3613213494" sldId="384"/>
            <ac:spMk id="183" creationId="{FE51C369-7956-4D55-91FA-A774D42B1F11}"/>
          </ac:spMkLst>
        </pc:spChg>
        <pc:spChg chg="mod">
          <ac:chgData name="Dezhong Yao" userId="794760dbfb091494" providerId="LiveId" clId="{893DA8DE-B24F-4920-9170-A902B654761F}" dt="2020-08-15T00:37:12.408" v="31" actId="165"/>
          <ac:spMkLst>
            <pc:docMk/>
            <pc:sldMk cId="3613213494" sldId="384"/>
            <ac:spMk id="184" creationId="{CDDB9A16-670A-48BE-A4E4-513D0F318A8B}"/>
          </ac:spMkLst>
        </pc:spChg>
        <pc:spChg chg="mod">
          <ac:chgData name="Dezhong Yao" userId="794760dbfb091494" providerId="LiveId" clId="{893DA8DE-B24F-4920-9170-A902B654761F}" dt="2020-08-15T00:37:12.408" v="31" actId="165"/>
          <ac:spMkLst>
            <pc:docMk/>
            <pc:sldMk cId="3613213494" sldId="384"/>
            <ac:spMk id="185" creationId="{2F6DDCF5-DD57-44D0-8DE0-CFD6937B4F8A}"/>
          </ac:spMkLst>
        </pc:spChg>
        <pc:spChg chg="mod">
          <ac:chgData name="Dezhong Yao" userId="794760dbfb091494" providerId="LiveId" clId="{893DA8DE-B24F-4920-9170-A902B654761F}" dt="2020-08-15T00:37:12.408" v="31" actId="165"/>
          <ac:spMkLst>
            <pc:docMk/>
            <pc:sldMk cId="3613213494" sldId="384"/>
            <ac:spMk id="186" creationId="{FADD8B4C-C270-4B7A-BE69-9EA8D2A80C54}"/>
          </ac:spMkLst>
        </pc:spChg>
        <pc:spChg chg="mod">
          <ac:chgData name="Dezhong Yao" userId="794760dbfb091494" providerId="LiveId" clId="{893DA8DE-B24F-4920-9170-A902B654761F}" dt="2020-08-15T00:37:12.408" v="31" actId="165"/>
          <ac:spMkLst>
            <pc:docMk/>
            <pc:sldMk cId="3613213494" sldId="384"/>
            <ac:spMk id="187" creationId="{35CD2FE2-6780-43B9-A783-BF94DB1187B1}"/>
          </ac:spMkLst>
        </pc:spChg>
        <pc:spChg chg="mod">
          <ac:chgData name="Dezhong Yao" userId="794760dbfb091494" providerId="LiveId" clId="{893DA8DE-B24F-4920-9170-A902B654761F}" dt="2020-08-15T00:37:12.408" v="31" actId="165"/>
          <ac:spMkLst>
            <pc:docMk/>
            <pc:sldMk cId="3613213494" sldId="384"/>
            <ac:spMk id="188" creationId="{C57DBA29-BA9C-49AF-A920-051FACA19609}"/>
          </ac:spMkLst>
        </pc:spChg>
        <pc:spChg chg="mod">
          <ac:chgData name="Dezhong Yao" userId="794760dbfb091494" providerId="LiveId" clId="{893DA8DE-B24F-4920-9170-A902B654761F}" dt="2020-08-15T00:37:12.408" v="31" actId="165"/>
          <ac:spMkLst>
            <pc:docMk/>
            <pc:sldMk cId="3613213494" sldId="384"/>
            <ac:spMk id="189" creationId="{1577130A-03B6-48DB-AF66-C444C9915D0A}"/>
          </ac:spMkLst>
        </pc:spChg>
        <pc:spChg chg="mod">
          <ac:chgData name="Dezhong Yao" userId="794760dbfb091494" providerId="LiveId" clId="{893DA8DE-B24F-4920-9170-A902B654761F}" dt="2020-08-15T00:37:12.408" v="31" actId="165"/>
          <ac:spMkLst>
            <pc:docMk/>
            <pc:sldMk cId="3613213494" sldId="384"/>
            <ac:spMk id="190" creationId="{0A371BAA-0011-4890-8259-ABC0D7CB7E8F}"/>
          </ac:spMkLst>
        </pc:spChg>
        <pc:spChg chg="mod">
          <ac:chgData name="Dezhong Yao" userId="794760dbfb091494" providerId="LiveId" clId="{893DA8DE-B24F-4920-9170-A902B654761F}" dt="2020-08-15T00:37:12.408" v="31" actId="165"/>
          <ac:spMkLst>
            <pc:docMk/>
            <pc:sldMk cId="3613213494" sldId="384"/>
            <ac:spMk id="191" creationId="{D8B71E7C-804A-489D-90EF-1E123CF6261C}"/>
          </ac:spMkLst>
        </pc:spChg>
        <pc:spChg chg="mod">
          <ac:chgData name="Dezhong Yao" userId="794760dbfb091494" providerId="LiveId" clId="{893DA8DE-B24F-4920-9170-A902B654761F}" dt="2020-08-15T00:37:12.408" v="31" actId="165"/>
          <ac:spMkLst>
            <pc:docMk/>
            <pc:sldMk cId="3613213494" sldId="384"/>
            <ac:spMk id="192" creationId="{4AA07C93-E49B-4EF1-84EB-F666299E3543}"/>
          </ac:spMkLst>
        </pc:spChg>
        <pc:spChg chg="mod">
          <ac:chgData name="Dezhong Yao" userId="794760dbfb091494" providerId="LiveId" clId="{893DA8DE-B24F-4920-9170-A902B654761F}" dt="2020-08-15T00:37:12.408" v="31" actId="165"/>
          <ac:spMkLst>
            <pc:docMk/>
            <pc:sldMk cId="3613213494" sldId="384"/>
            <ac:spMk id="193" creationId="{FC1F9FBD-A5F5-41A6-9B2D-BAB5115DAC23}"/>
          </ac:spMkLst>
        </pc:spChg>
        <pc:spChg chg="mod">
          <ac:chgData name="Dezhong Yao" userId="794760dbfb091494" providerId="LiveId" clId="{893DA8DE-B24F-4920-9170-A902B654761F}" dt="2020-08-15T00:37:12.408" v="31" actId="165"/>
          <ac:spMkLst>
            <pc:docMk/>
            <pc:sldMk cId="3613213494" sldId="384"/>
            <ac:spMk id="194" creationId="{8FC358EF-28B0-458D-B3A7-426182495859}"/>
          </ac:spMkLst>
        </pc:spChg>
        <pc:spChg chg="mod">
          <ac:chgData name="Dezhong Yao" userId="794760dbfb091494" providerId="LiveId" clId="{893DA8DE-B24F-4920-9170-A902B654761F}" dt="2020-08-15T00:37:12.408" v="31" actId="165"/>
          <ac:spMkLst>
            <pc:docMk/>
            <pc:sldMk cId="3613213494" sldId="384"/>
            <ac:spMk id="195" creationId="{FD987127-0FFF-491C-B65E-5C49F80E663B}"/>
          </ac:spMkLst>
        </pc:spChg>
        <pc:spChg chg="mod">
          <ac:chgData name="Dezhong Yao" userId="794760dbfb091494" providerId="LiveId" clId="{893DA8DE-B24F-4920-9170-A902B654761F}" dt="2020-08-15T00:37:12.408" v="31" actId="165"/>
          <ac:spMkLst>
            <pc:docMk/>
            <pc:sldMk cId="3613213494" sldId="384"/>
            <ac:spMk id="196" creationId="{C6C3771F-C9BD-4B1F-94E6-80DF61908BC3}"/>
          </ac:spMkLst>
        </pc:spChg>
        <pc:spChg chg="mod">
          <ac:chgData name="Dezhong Yao" userId="794760dbfb091494" providerId="LiveId" clId="{893DA8DE-B24F-4920-9170-A902B654761F}" dt="2020-08-15T00:37:12.408" v="31" actId="165"/>
          <ac:spMkLst>
            <pc:docMk/>
            <pc:sldMk cId="3613213494" sldId="384"/>
            <ac:spMk id="197" creationId="{031D6D96-C4C3-49AC-A925-CA6C90FD9E73}"/>
          </ac:spMkLst>
        </pc:spChg>
        <pc:spChg chg="mod">
          <ac:chgData name="Dezhong Yao" userId="794760dbfb091494" providerId="LiveId" clId="{893DA8DE-B24F-4920-9170-A902B654761F}" dt="2020-08-15T00:37:12.408" v="31" actId="165"/>
          <ac:spMkLst>
            <pc:docMk/>
            <pc:sldMk cId="3613213494" sldId="384"/>
            <ac:spMk id="198" creationId="{4976DF43-4D39-4AD5-AB04-B4C878902707}"/>
          </ac:spMkLst>
        </pc:spChg>
        <pc:spChg chg="mod">
          <ac:chgData name="Dezhong Yao" userId="794760dbfb091494" providerId="LiveId" clId="{893DA8DE-B24F-4920-9170-A902B654761F}" dt="2020-08-15T00:37:12.408" v="31" actId="165"/>
          <ac:spMkLst>
            <pc:docMk/>
            <pc:sldMk cId="3613213494" sldId="384"/>
            <ac:spMk id="199" creationId="{814084DE-85DA-4C47-8229-F92BA4E48974}"/>
          </ac:spMkLst>
        </pc:spChg>
        <pc:spChg chg="mod">
          <ac:chgData name="Dezhong Yao" userId="794760dbfb091494" providerId="LiveId" clId="{893DA8DE-B24F-4920-9170-A902B654761F}" dt="2020-08-15T00:37:12.408" v="31" actId="165"/>
          <ac:spMkLst>
            <pc:docMk/>
            <pc:sldMk cId="3613213494" sldId="384"/>
            <ac:spMk id="200" creationId="{B0889475-1C21-4D10-9FBE-CBE5D0DE52D3}"/>
          </ac:spMkLst>
        </pc:spChg>
        <pc:spChg chg="mod">
          <ac:chgData name="Dezhong Yao" userId="794760dbfb091494" providerId="LiveId" clId="{893DA8DE-B24F-4920-9170-A902B654761F}" dt="2020-08-15T00:37:12.408" v="31" actId="165"/>
          <ac:spMkLst>
            <pc:docMk/>
            <pc:sldMk cId="3613213494" sldId="384"/>
            <ac:spMk id="201" creationId="{39E5B138-E5E5-4E66-8BCB-B9196BB48D2E}"/>
          </ac:spMkLst>
        </pc:spChg>
        <pc:spChg chg="mod">
          <ac:chgData name="Dezhong Yao" userId="794760dbfb091494" providerId="LiveId" clId="{893DA8DE-B24F-4920-9170-A902B654761F}" dt="2020-08-15T00:37:12.408" v="31" actId="165"/>
          <ac:spMkLst>
            <pc:docMk/>
            <pc:sldMk cId="3613213494" sldId="384"/>
            <ac:spMk id="202" creationId="{380A2B5D-FB27-44CA-87AA-0ADAF7995E0E}"/>
          </ac:spMkLst>
        </pc:spChg>
        <pc:spChg chg="mod">
          <ac:chgData name="Dezhong Yao" userId="794760dbfb091494" providerId="LiveId" clId="{893DA8DE-B24F-4920-9170-A902B654761F}" dt="2020-08-15T00:37:12.408" v="31" actId="165"/>
          <ac:spMkLst>
            <pc:docMk/>
            <pc:sldMk cId="3613213494" sldId="384"/>
            <ac:spMk id="203" creationId="{81F4BC28-B9FD-4E4B-A3F3-7742C420FCDA}"/>
          </ac:spMkLst>
        </pc:spChg>
        <pc:spChg chg="mod">
          <ac:chgData name="Dezhong Yao" userId="794760dbfb091494" providerId="LiveId" clId="{893DA8DE-B24F-4920-9170-A902B654761F}" dt="2020-08-15T00:37:12.408" v="31" actId="165"/>
          <ac:spMkLst>
            <pc:docMk/>
            <pc:sldMk cId="3613213494" sldId="384"/>
            <ac:spMk id="204" creationId="{C7F6AC01-9E01-4572-BD0B-2B08C31B161C}"/>
          </ac:spMkLst>
        </pc:spChg>
        <pc:spChg chg="mod">
          <ac:chgData name="Dezhong Yao" userId="794760dbfb091494" providerId="LiveId" clId="{893DA8DE-B24F-4920-9170-A902B654761F}" dt="2020-08-15T00:37:12.408" v="31" actId="165"/>
          <ac:spMkLst>
            <pc:docMk/>
            <pc:sldMk cId="3613213494" sldId="384"/>
            <ac:spMk id="205" creationId="{A449B493-A23A-43CA-A641-4761D91D755C}"/>
          </ac:spMkLst>
        </pc:spChg>
        <pc:spChg chg="mod">
          <ac:chgData name="Dezhong Yao" userId="794760dbfb091494" providerId="LiveId" clId="{893DA8DE-B24F-4920-9170-A902B654761F}" dt="2020-08-15T00:37:12.408" v="31" actId="165"/>
          <ac:spMkLst>
            <pc:docMk/>
            <pc:sldMk cId="3613213494" sldId="384"/>
            <ac:spMk id="206" creationId="{9CB24758-7FC6-411D-A023-B3A7E1A484E4}"/>
          </ac:spMkLst>
        </pc:spChg>
        <pc:spChg chg="mod">
          <ac:chgData name="Dezhong Yao" userId="794760dbfb091494" providerId="LiveId" clId="{893DA8DE-B24F-4920-9170-A902B654761F}" dt="2020-08-15T00:37:12.408" v="31" actId="165"/>
          <ac:spMkLst>
            <pc:docMk/>
            <pc:sldMk cId="3613213494" sldId="384"/>
            <ac:spMk id="207" creationId="{9898EEFA-3BC4-44CB-949D-81338D5DCA14}"/>
          </ac:spMkLst>
        </pc:spChg>
        <pc:spChg chg="mod">
          <ac:chgData name="Dezhong Yao" userId="794760dbfb091494" providerId="LiveId" clId="{893DA8DE-B24F-4920-9170-A902B654761F}" dt="2020-08-15T00:37:12.408" v="31" actId="165"/>
          <ac:spMkLst>
            <pc:docMk/>
            <pc:sldMk cId="3613213494" sldId="384"/>
            <ac:spMk id="208" creationId="{A276419C-53BF-4DAB-BF07-F86E1318E03F}"/>
          </ac:spMkLst>
        </pc:spChg>
        <pc:spChg chg="mod">
          <ac:chgData name="Dezhong Yao" userId="794760dbfb091494" providerId="LiveId" clId="{893DA8DE-B24F-4920-9170-A902B654761F}" dt="2020-08-15T00:37:12.408" v="31" actId="165"/>
          <ac:spMkLst>
            <pc:docMk/>
            <pc:sldMk cId="3613213494" sldId="384"/>
            <ac:spMk id="209" creationId="{D86771AD-85C8-4770-80CA-C15F27143468}"/>
          </ac:spMkLst>
        </pc:spChg>
        <pc:spChg chg="mod">
          <ac:chgData name="Dezhong Yao" userId="794760dbfb091494" providerId="LiveId" clId="{893DA8DE-B24F-4920-9170-A902B654761F}" dt="2020-08-15T00:37:12.408" v="31" actId="165"/>
          <ac:spMkLst>
            <pc:docMk/>
            <pc:sldMk cId="3613213494" sldId="384"/>
            <ac:spMk id="210" creationId="{A36C8BFC-21B1-408A-812F-6011B6586D58}"/>
          </ac:spMkLst>
        </pc:spChg>
        <pc:spChg chg="mod">
          <ac:chgData name="Dezhong Yao" userId="794760dbfb091494" providerId="LiveId" clId="{893DA8DE-B24F-4920-9170-A902B654761F}" dt="2020-08-15T00:37:12.408" v="31" actId="165"/>
          <ac:spMkLst>
            <pc:docMk/>
            <pc:sldMk cId="3613213494" sldId="384"/>
            <ac:spMk id="211" creationId="{91DC398F-F290-4A83-B6D8-C820241E2704}"/>
          </ac:spMkLst>
        </pc:spChg>
        <pc:spChg chg="mod">
          <ac:chgData name="Dezhong Yao" userId="794760dbfb091494" providerId="LiveId" clId="{893DA8DE-B24F-4920-9170-A902B654761F}" dt="2020-08-15T00:37:12.408" v="31" actId="165"/>
          <ac:spMkLst>
            <pc:docMk/>
            <pc:sldMk cId="3613213494" sldId="384"/>
            <ac:spMk id="212" creationId="{2D93F94E-A660-4DC8-88D5-73B7DE947B62}"/>
          </ac:spMkLst>
        </pc:spChg>
        <pc:spChg chg="add mod">
          <ac:chgData name="Dezhong Yao" userId="794760dbfb091494" providerId="LiveId" clId="{893DA8DE-B24F-4920-9170-A902B654761F}" dt="2020-08-15T00:37:41.958" v="49" actId="1037"/>
          <ac:spMkLst>
            <pc:docMk/>
            <pc:sldMk cId="3613213494" sldId="384"/>
            <ac:spMk id="214" creationId="{7FB579D7-83E2-4A48-B208-684D060FE13E}"/>
          </ac:spMkLst>
        </pc:spChg>
        <pc:grpChg chg="add del mod">
          <ac:chgData name="Dezhong Yao" userId="794760dbfb091494" providerId="LiveId" clId="{893DA8DE-B24F-4920-9170-A902B654761F}" dt="2020-08-15T00:36:59.009" v="25"/>
          <ac:grpSpMkLst>
            <pc:docMk/>
            <pc:sldMk cId="3613213494" sldId="384"/>
            <ac:grpSpMk id="6" creationId="{C1E5DBE4-A1AC-40D9-B527-EDDCABA5E139}"/>
          </ac:grpSpMkLst>
        </pc:grpChg>
        <pc:grpChg chg="mod">
          <ac:chgData name="Dezhong Yao" userId="794760dbfb091494" providerId="LiveId" clId="{893DA8DE-B24F-4920-9170-A902B654761F}" dt="2020-08-15T00:36:57.657" v="24"/>
          <ac:grpSpMkLst>
            <pc:docMk/>
            <pc:sldMk cId="3613213494" sldId="384"/>
            <ac:grpSpMk id="7" creationId="{8F391A54-2A6A-4CFA-AA78-E8435F7C32A0}"/>
          </ac:grpSpMkLst>
        </pc:grpChg>
        <pc:grpChg chg="mod">
          <ac:chgData name="Dezhong Yao" userId="794760dbfb091494" providerId="LiveId" clId="{893DA8DE-B24F-4920-9170-A902B654761F}" dt="2020-08-15T00:36:57.657" v="24"/>
          <ac:grpSpMkLst>
            <pc:docMk/>
            <pc:sldMk cId="3613213494" sldId="384"/>
            <ac:grpSpMk id="9" creationId="{C7387B47-5CBA-4FC9-B5D7-0C0DF0265AD4}"/>
          </ac:grpSpMkLst>
        </pc:grpChg>
        <pc:grpChg chg="mod">
          <ac:chgData name="Dezhong Yao" userId="794760dbfb091494" providerId="LiveId" clId="{893DA8DE-B24F-4920-9170-A902B654761F}" dt="2020-08-15T00:36:57.657" v="24"/>
          <ac:grpSpMkLst>
            <pc:docMk/>
            <pc:sldMk cId="3613213494" sldId="384"/>
            <ac:grpSpMk id="10" creationId="{047B11EF-CBF5-4381-935D-4390F1B311A8}"/>
          </ac:grpSpMkLst>
        </pc:grpChg>
        <pc:grpChg chg="mod">
          <ac:chgData name="Dezhong Yao" userId="794760dbfb091494" providerId="LiveId" clId="{893DA8DE-B24F-4920-9170-A902B654761F}" dt="2020-08-15T00:36:57.657" v="24"/>
          <ac:grpSpMkLst>
            <pc:docMk/>
            <pc:sldMk cId="3613213494" sldId="384"/>
            <ac:grpSpMk id="11" creationId="{34E2FD0B-C750-4266-A12F-66C8549D4529}"/>
          </ac:grpSpMkLst>
        </pc:grpChg>
        <pc:grpChg chg="mod">
          <ac:chgData name="Dezhong Yao" userId="794760dbfb091494" providerId="LiveId" clId="{893DA8DE-B24F-4920-9170-A902B654761F}" dt="2020-08-15T00:36:57.657" v="24"/>
          <ac:grpSpMkLst>
            <pc:docMk/>
            <pc:sldMk cId="3613213494" sldId="384"/>
            <ac:grpSpMk id="14" creationId="{5AEAD32C-18D7-4D9E-B88A-97003AF19A65}"/>
          </ac:grpSpMkLst>
        </pc:grpChg>
        <pc:grpChg chg="mod">
          <ac:chgData name="Dezhong Yao" userId="794760dbfb091494" providerId="LiveId" clId="{893DA8DE-B24F-4920-9170-A902B654761F}" dt="2020-08-15T00:36:57.657" v="24"/>
          <ac:grpSpMkLst>
            <pc:docMk/>
            <pc:sldMk cId="3613213494" sldId="384"/>
            <ac:grpSpMk id="15" creationId="{2FE41C99-D950-4391-8A0E-BE287AF920A9}"/>
          </ac:grpSpMkLst>
        </pc:grpChg>
        <pc:grpChg chg="mod">
          <ac:chgData name="Dezhong Yao" userId="794760dbfb091494" providerId="LiveId" clId="{893DA8DE-B24F-4920-9170-A902B654761F}" dt="2020-08-15T00:36:57.657" v="24"/>
          <ac:grpSpMkLst>
            <pc:docMk/>
            <pc:sldMk cId="3613213494" sldId="384"/>
            <ac:grpSpMk id="17" creationId="{84CCEEB0-9AEF-4B4C-B786-3E3C95561625}"/>
          </ac:grpSpMkLst>
        </pc:grpChg>
        <pc:grpChg chg="add del mod">
          <ac:chgData name="Dezhong Yao" userId="794760dbfb091494" providerId="LiveId" clId="{893DA8DE-B24F-4920-9170-A902B654761F}" dt="2020-08-15T00:37:07.245" v="28"/>
          <ac:grpSpMkLst>
            <pc:docMk/>
            <pc:sldMk cId="3613213494" sldId="384"/>
            <ac:grpSpMk id="75" creationId="{7FB773FB-E0CA-4D7F-917D-8EDE961FD58D}"/>
          </ac:grpSpMkLst>
        </pc:grpChg>
        <pc:grpChg chg="mod">
          <ac:chgData name="Dezhong Yao" userId="794760dbfb091494" providerId="LiveId" clId="{893DA8DE-B24F-4920-9170-A902B654761F}" dt="2020-08-15T00:37:06.325" v="27"/>
          <ac:grpSpMkLst>
            <pc:docMk/>
            <pc:sldMk cId="3613213494" sldId="384"/>
            <ac:grpSpMk id="76" creationId="{444C73B6-E9CB-4819-829E-E4B9E4EFF800}"/>
          </ac:grpSpMkLst>
        </pc:grpChg>
        <pc:grpChg chg="mod">
          <ac:chgData name="Dezhong Yao" userId="794760dbfb091494" providerId="LiveId" clId="{893DA8DE-B24F-4920-9170-A902B654761F}" dt="2020-08-15T00:37:06.325" v="27"/>
          <ac:grpSpMkLst>
            <pc:docMk/>
            <pc:sldMk cId="3613213494" sldId="384"/>
            <ac:grpSpMk id="78" creationId="{F96CA357-88B3-45B2-8C30-463E62AE76F1}"/>
          </ac:grpSpMkLst>
        </pc:grpChg>
        <pc:grpChg chg="mod">
          <ac:chgData name="Dezhong Yao" userId="794760dbfb091494" providerId="LiveId" clId="{893DA8DE-B24F-4920-9170-A902B654761F}" dt="2020-08-15T00:37:06.325" v="27"/>
          <ac:grpSpMkLst>
            <pc:docMk/>
            <pc:sldMk cId="3613213494" sldId="384"/>
            <ac:grpSpMk id="79" creationId="{CA3E30D8-5722-491C-A3EA-6D675924DD21}"/>
          </ac:grpSpMkLst>
        </pc:grpChg>
        <pc:grpChg chg="mod">
          <ac:chgData name="Dezhong Yao" userId="794760dbfb091494" providerId="LiveId" clId="{893DA8DE-B24F-4920-9170-A902B654761F}" dt="2020-08-15T00:37:06.325" v="27"/>
          <ac:grpSpMkLst>
            <pc:docMk/>
            <pc:sldMk cId="3613213494" sldId="384"/>
            <ac:grpSpMk id="80" creationId="{417CCAB7-1D1E-4A52-96CE-8BE8EE4C6E95}"/>
          </ac:grpSpMkLst>
        </pc:grpChg>
        <pc:grpChg chg="mod">
          <ac:chgData name="Dezhong Yao" userId="794760dbfb091494" providerId="LiveId" clId="{893DA8DE-B24F-4920-9170-A902B654761F}" dt="2020-08-15T00:37:06.325" v="27"/>
          <ac:grpSpMkLst>
            <pc:docMk/>
            <pc:sldMk cId="3613213494" sldId="384"/>
            <ac:grpSpMk id="83" creationId="{BE66BC3F-8377-4123-993F-8B33A19F9664}"/>
          </ac:grpSpMkLst>
        </pc:grpChg>
        <pc:grpChg chg="mod">
          <ac:chgData name="Dezhong Yao" userId="794760dbfb091494" providerId="LiveId" clId="{893DA8DE-B24F-4920-9170-A902B654761F}" dt="2020-08-15T00:37:06.325" v="27"/>
          <ac:grpSpMkLst>
            <pc:docMk/>
            <pc:sldMk cId="3613213494" sldId="384"/>
            <ac:grpSpMk id="84" creationId="{9F0D66F1-A1C2-4E7A-AAD4-1D70E140BE97}"/>
          </ac:grpSpMkLst>
        </pc:grpChg>
        <pc:grpChg chg="mod">
          <ac:chgData name="Dezhong Yao" userId="794760dbfb091494" providerId="LiveId" clId="{893DA8DE-B24F-4920-9170-A902B654761F}" dt="2020-08-15T00:37:06.325" v="27"/>
          <ac:grpSpMkLst>
            <pc:docMk/>
            <pc:sldMk cId="3613213494" sldId="384"/>
            <ac:grpSpMk id="86" creationId="{816DD8F3-6A94-493C-B377-4D7BA3EED8E4}"/>
          </ac:grpSpMkLst>
        </pc:grpChg>
        <pc:grpChg chg="add del mod">
          <ac:chgData name="Dezhong Yao" userId="794760dbfb091494" providerId="LiveId" clId="{893DA8DE-B24F-4920-9170-A902B654761F}" dt="2020-08-15T00:37:12.408" v="31" actId="165"/>
          <ac:grpSpMkLst>
            <pc:docMk/>
            <pc:sldMk cId="3613213494" sldId="384"/>
            <ac:grpSpMk id="144" creationId="{C0AEBB45-D957-40C9-A1E2-1F2C339E2685}"/>
          </ac:grpSpMkLst>
        </pc:grpChg>
        <pc:grpChg chg="mod topLvl">
          <ac:chgData name="Dezhong Yao" userId="794760dbfb091494" providerId="LiveId" clId="{893DA8DE-B24F-4920-9170-A902B654761F}" dt="2020-08-15T00:37:41.958" v="49" actId="1037"/>
          <ac:grpSpMkLst>
            <pc:docMk/>
            <pc:sldMk cId="3613213494" sldId="384"/>
            <ac:grpSpMk id="145" creationId="{D5273F85-0311-4951-AA3D-4FCBFCE206C9}"/>
          </ac:grpSpMkLst>
        </pc:grpChg>
        <pc:grpChg chg="mod">
          <ac:chgData name="Dezhong Yao" userId="794760dbfb091494" providerId="LiveId" clId="{893DA8DE-B24F-4920-9170-A902B654761F}" dt="2020-08-15T00:37:12.408" v="31" actId="165"/>
          <ac:grpSpMkLst>
            <pc:docMk/>
            <pc:sldMk cId="3613213494" sldId="384"/>
            <ac:grpSpMk id="147" creationId="{65673C9A-24A9-4FCE-AD9E-3FD2F8CACF14}"/>
          </ac:grpSpMkLst>
        </pc:grpChg>
        <pc:grpChg chg="mod">
          <ac:chgData name="Dezhong Yao" userId="794760dbfb091494" providerId="LiveId" clId="{893DA8DE-B24F-4920-9170-A902B654761F}" dt="2020-08-15T00:37:12.408" v="31" actId="165"/>
          <ac:grpSpMkLst>
            <pc:docMk/>
            <pc:sldMk cId="3613213494" sldId="384"/>
            <ac:grpSpMk id="148" creationId="{9F33D83E-8BE5-4558-9959-0E5AF88B1309}"/>
          </ac:grpSpMkLst>
        </pc:grpChg>
        <pc:grpChg chg="mod">
          <ac:chgData name="Dezhong Yao" userId="794760dbfb091494" providerId="LiveId" clId="{893DA8DE-B24F-4920-9170-A902B654761F}" dt="2020-08-15T00:37:12.408" v="31" actId="165"/>
          <ac:grpSpMkLst>
            <pc:docMk/>
            <pc:sldMk cId="3613213494" sldId="384"/>
            <ac:grpSpMk id="149" creationId="{3FD14A5B-8472-4EB7-9BFB-73D3CEFA5766}"/>
          </ac:grpSpMkLst>
        </pc:grpChg>
        <pc:grpChg chg="mod">
          <ac:chgData name="Dezhong Yao" userId="794760dbfb091494" providerId="LiveId" clId="{893DA8DE-B24F-4920-9170-A902B654761F}" dt="2020-08-15T00:37:12.408" v="31" actId="165"/>
          <ac:grpSpMkLst>
            <pc:docMk/>
            <pc:sldMk cId="3613213494" sldId="384"/>
            <ac:grpSpMk id="152" creationId="{5665BF9D-4ECB-41FB-9201-2160E47C6345}"/>
          </ac:grpSpMkLst>
        </pc:grpChg>
        <pc:grpChg chg="mod">
          <ac:chgData name="Dezhong Yao" userId="794760dbfb091494" providerId="LiveId" clId="{893DA8DE-B24F-4920-9170-A902B654761F}" dt="2020-08-15T00:37:12.408" v="31" actId="165"/>
          <ac:grpSpMkLst>
            <pc:docMk/>
            <pc:sldMk cId="3613213494" sldId="384"/>
            <ac:grpSpMk id="153" creationId="{CE850125-B90A-4FD0-A635-52C4B29E9C65}"/>
          </ac:grpSpMkLst>
        </pc:grpChg>
        <pc:grpChg chg="mod">
          <ac:chgData name="Dezhong Yao" userId="794760dbfb091494" providerId="LiveId" clId="{893DA8DE-B24F-4920-9170-A902B654761F}" dt="2020-08-15T00:37:12.408" v="31" actId="165"/>
          <ac:grpSpMkLst>
            <pc:docMk/>
            <pc:sldMk cId="3613213494" sldId="384"/>
            <ac:grpSpMk id="155" creationId="{6FA404B2-19D6-4C7C-B7CB-4C8C9B53CD01}"/>
          </ac:grpSpMkLst>
        </pc:grpChg>
        <pc:picChg chg="add del">
          <ac:chgData name="Dezhong Yao" userId="794760dbfb091494" providerId="LiveId" clId="{893DA8DE-B24F-4920-9170-A902B654761F}" dt="2020-08-15T00:37:08.456" v="29" actId="478"/>
          <ac:picMkLst>
            <pc:docMk/>
            <pc:sldMk cId="3613213494" sldId="384"/>
            <ac:picMk id="4" creationId="{FFFBE0C4-88ED-4BCD-A8B3-2438159A1C4B}"/>
          </ac:picMkLst>
        </pc:picChg>
      </pc:sldChg>
      <pc:sldChg chg="addSp delSp modSp mod">
        <pc:chgData name="Dezhong Yao" userId="794760dbfb091494" providerId="LiveId" clId="{893DA8DE-B24F-4920-9170-A902B654761F}" dt="2020-08-15T00:39:47.609" v="82"/>
        <pc:sldMkLst>
          <pc:docMk/>
          <pc:sldMk cId="1125435388" sldId="390"/>
        </pc:sldMkLst>
        <pc:spChg chg="del">
          <ac:chgData name="Dezhong Yao" userId="794760dbfb091494" providerId="LiveId" clId="{893DA8DE-B24F-4920-9170-A902B654761F}" dt="2020-08-15T00:39:47.331" v="81" actId="478"/>
          <ac:spMkLst>
            <pc:docMk/>
            <pc:sldMk cId="1125435388" sldId="390"/>
            <ac:spMk id="7" creationId="{6AECF501-5438-413F-BE9E-482D2F6869D4}"/>
          </ac:spMkLst>
        </pc:spChg>
        <pc:spChg chg="mod">
          <ac:chgData name="Dezhong Yao" userId="794760dbfb091494" providerId="LiveId" clId="{893DA8DE-B24F-4920-9170-A902B654761F}" dt="2020-08-15T00:39:47.609" v="82"/>
          <ac:spMkLst>
            <pc:docMk/>
            <pc:sldMk cId="1125435388" sldId="390"/>
            <ac:spMk id="11" creationId="{DD3DC000-434B-4153-9B53-F96C4EC5BC35}"/>
          </ac:spMkLst>
        </pc:spChg>
        <pc:spChg chg="mod">
          <ac:chgData name="Dezhong Yao" userId="794760dbfb091494" providerId="LiveId" clId="{893DA8DE-B24F-4920-9170-A902B654761F}" dt="2020-08-15T00:39:47.609" v="82"/>
          <ac:spMkLst>
            <pc:docMk/>
            <pc:sldMk cId="1125435388" sldId="390"/>
            <ac:spMk id="13" creationId="{7B27163F-28D8-4A9A-9571-FADB8F11537E}"/>
          </ac:spMkLst>
        </pc:spChg>
        <pc:spChg chg="mod">
          <ac:chgData name="Dezhong Yao" userId="794760dbfb091494" providerId="LiveId" clId="{893DA8DE-B24F-4920-9170-A902B654761F}" dt="2020-08-15T00:39:47.609" v="82"/>
          <ac:spMkLst>
            <pc:docMk/>
            <pc:sldMk cId="1125435388" sldId="390"/>
            <ac:spMk id="14" creationId="{5561A722-084D-4101-A19B-64DD13CBF009}"/>
          </ac:spMkLst>
        </pc:spChg>
        <pc:spChg chg="mod">
          <ac:chgData name="Dezhong Yao" userId="794760dbfb091494" providerId="LiveId" clId="{893DA8DE-B24F-4920-9170-A902B654761F}" dt="2020-08-15T00:39:47.609" v="82"/>
          <ac:spMkLst>
            <pc:docMk/>
            <pc:sldMk cId="1125435388" sldId="390"/>
            <ac:spMk id="16" creationId="{DEF85B69-50E2-4B8E-AC52-A15677876899}"/>
          </ac:spMkLst>
        </pc:spChg>
        <pc:spChg chg="mod">
          <ac:chgData name="Dezhong Yao" userId="794760dbfb091494" providerId="LiveId" clId="{893DA8DE-B24F-4920-9170-A902B654761F}" dt="2020-08-15T00:39:47.609" v="82"/>
          <ac:spMkLst>
            <pc:docMk/>
            <pc:sldMk cId="1125435388" sldId="390"/>
            <ac:spMk id="17" creationId="{D519724C-1BCA-4A26-BDC4-8DBAABDAEBDD}"/>
          </ac:spMkLst>
        </pc:spChg>
        <pc:spChg chg="mod">
          <ac:chgData name="Dezhong Yao" userId="794760dbfb091494" providerId="LiveId" clId="{893DA8DE-B24F-4920-9170-A902B654761F}" dt="2020-08-15T00:39:47.609" v="82"/>
          <ac:spMkLst>
            <pc:docMk/>
            <pc:sldMk cId="1125435388" sldId="390"/>
            <ac:spMk id="20" creationId="{3003C656-FF0E-4B24-AB09-0C975CC4C36F}"/>
          </ac:spMkLst>
        </pc:spChg>
        <pc:spChg chg="mod">
          <ac:chgData name="Dezhong Yao" userId="794760dbfb091494" providerId="LiveId" clId="{893DA8DE-B24F-4920-9170-A902B654761F}" dt="2020-08-15T00:39:47.609" v="82"/>
          <ac:spMkLst>
            <pc:docMk/>
            <pc:sldMk cId="1125435388" sldId="390"/>
            <ac:spMk id="21" creationId="{E56AE4C8-8B35-4202-A7A8-F5C22CD10BBE}"/>
          </ac:spMkLst>
        </pc:spChg>
        <pc:spChg chg="mod">
          <ac:chgData name="Dezhong Yao" userId="794760dbfb091494" providerId="LiveId" clId="{893DA8DE-B24F-4920-9170-A902B654761F}" dt="2020-08-15T00:39:47.609" v="82"/>
          <ac:spMkLst>
            <pc:docMk/>
            <pc:sldMk cId="1125435388" sldId="390"/>
            <ac:spMk id="22" creationId="{EA998C5B-5AC0-49F8-95C9-C56C10AC8162}"/>
          </ac:spMkLst>
        </pc:spChg>
        <pc:spChg chg="mod">
          <ac:chgData name="Dezhong Yao" userId="794760dbfb091494" providerId="LiveId" clId="{893DA8DE-B24F-4920-9170-A902B654761F}" dt="2020-08-15T00:39:47.609" v="82"/>
          <ac:spMkLst>
            <pc:docMk/>
            <pc:sldMk cId="1125435388" sldId="390"/>
            <ac:spMk id="23" creationId="{C7D548B8-ED9F-408D-83FC-88D474B4AF98}"/>
          </ac:spMkLst>
        </pc:spChg>
        <pc:spChg chg="mod">
          <ac:chgData name="Dezhong Yao" userId="794760dbfb091494" providerId="LiveId" clId="{893DA8DE-B24F-4920-9170-A902B654761F}" dt="2020-08-15T00:39:47.609" v="82"/>
          <ac:spMkLst>
            <pc:docMk/>
            <pc:sldMk cId="1125435388" sldId="390"/>
            <ac:spMk id="26" creationId="{462C34FA-DC88-4FB2-8AA7-AFF56BDCFE80}"/>
          </ac:spMkLst>
        </pc:spChg>
        <pc:spChg chg="mod">
          <ac:chgData name="Dezhong Yao" userId="794760dbfb091494" providerId="LiveId" clId="{893DA8DE-B24F-4920-9170-A902B654761F}" dt="2020-08-15T00:39:47.609" v="82"/>
          <ac:spMkLst>
            <pc:docMk/>
            <pc:sldMk cId="1125435388" sldId="390"/>
            <ac:spMk id="27" creationId="{AFFC884C-D568-4735-A767-24404BE12D12}"/>
          </ac:spMkLst>
        </pc:spChg>
        <pc:spChg chg="add mod">
          <ac:chgData name="Dezhong Yao" userId="794760dbfb091494" providerId="LiveId" clId="{893DA8DE-B24F-4920-9170-A902B654761F}" dt="2020-08-15T00:39:47.609" v="82"/>
          <ac:spMkLst>
            <pc:docMk/>
            <pc:sldMk cId="1125435388" sldId="390"/>
            <ac:spMk id="28" creationId="{E9F25A7B-ED12-4B5F-A652-D6FEC65B996D}"/>
          </ac:spMkLst>
        </pc:spChg>
        <pc:grpChg chg="add mod">
          <ac:chgData name="Dezhong Yao" userId="794760dbfb091494" providerId="LiveId" clId="{893DA8DE-B24F-4920-9170-A902B654761F}" dt="2020-08-15T00:39:47.609" v="82"/>
          <ac:grpSpMkLst>
            <pc:docMk/>
            <pc:sldMk cId="1125435388" sldId="390"/>
            <ac:grpSpMk id="8" creationId="{88598133-A4C8-45C7-AABC-FB4482347C3D}"/>
          </ac:grpSpMkLst>
        </pc:grpChg>
        <pc:grpChg chg="mod">
          <ac:chgData name="Dezhong Yao" userId="794760dbfb091494" providerId="LiveId" clId="{893DA8DE-B24F-4920-9170-A902B654761F}" dt="2020-08-15T00:39:47.609" v="82"/>
          <ac:grpSpMkLst>
            <pc:docMk/>
            <pc:sldMk cId="1125435388" sldId="390"/>
            <ac:grpSpMk id="10" creationId="{317FBF33-38EA-40B4-8008-E85414AD9F71}"/>
          </ac:grpSpMkLst>
        </pc:grpChg>
        <pc:picChg chg="del">
          <ac:chgData name="Dezhong Yao" userId="794760dbfb091494" providerId="LiveId" clId="{893DA8DE-B24F-4920-9170-A902B654761F}" dt="2020-08-15T00:39:47.331" v="81" actId="478"/>
          <ac:picMkLst>
            <pc:docMk/>
            <pc:sldMk cId="1125435388" sldId="390"/>
            <ac:picMk id="9" creationId="{57FE6A4C-BFCC-46C5-8931-953FF68476E9}"/>
          </ac:picMkLst>
        </pc:picChg>
        <pc:cxnChg chg="mod">
          <ac:chgData name="Dezhong Yao" userId="794760dbfb091494" providerId="LiveId" clId="{893DA8DE-B24F-4920-9170-A902B654761F}" dt="2020-08-15T00:39:47.609" v="82"/>
          <ac:cxnSpMkLst>
            <pc:docMk/>
            <pc:sldMk cId="1125435388" sldId="390"/>
            <ac:cxnSpMk id="12" creationId="{F6A0CC81-9C1F-46BE-8067-2821CB173487}"/>
          </ac:cxnSpMkLst>
        </pc:cxnChg>
        <pc:cxnChg chg="mod">
          <ac:chgData name="Dezhong Yao" userId="794760dbfb091494" providerId="LiveId" clId="{893DA8DE-B24F-4920-9170-A902B654761F}" dt="2020-08-15T00:39:47.609" v="82"/>
          <ac:cxnSpMkLst>
            <pc:docMk/>
            <pc:sldMk cId="1125435388" sldId="390"/>
            <ac:cxnSpMk id="15" creationId="{C69D4C78-A6E3-4049-9AF4-F614CA43DA68}"/>
          </ac:cxnSpMkLst>
        </pc:cxnChg>
        <pc:cxnChg chg="mod">
          <ac:chgData name="Dezhong Yao" userId="794760dbfb091494" providerId="LiveId" clId="{893DA8DE-B24F-4920-9170-A902B654761F}" dt="2020-08-15T00:39:47.609" v="82"/>
          <ac:cxnSpMkLst>
            <pc:docMk/>
            <pc:sldMk cId="1125435388" sldId="390"/>
            <ac:cxnSpMk id="18" creationId="{08CA2A81-5CE7-4269-B3EB-F56123B1876B}"/>
          </ac:cxnSpMkLst>
        </pc:cxnChg>
        <pc:cxnChg chg="mod">
          <ac:chgData name="Dezhong Yao" userId="794760dbfb091494" providerId="LiveId" clId="{893DA8DE-B24F-4920-9170-A902B654761F}" dt="2020-08-15T00:39:47.609" v="82"/>
          <ac:cxnSpMkLst>
            <pc:docMk/>
            <pc:sldMk cId="1125435388" sldId="390"/>
            <ac:cxnSpMk id="19" creationId="{E11DE7C7-5FC0-4929-965B-3C6281FB47D6}"/>
          </ac:cxnSpMkLst>
        </pc:cxnChg>
        <pc:cxnChg chg="mod">
          <ac:chgData name="Dezhong Yao" userId="794760dbfb091494" providerId="LiveId" clId="{893DA8DE-B24F-4920-9170-A902B654761F}" dt="2020-08-15T00:39:47.609" v="82"/>
          <ac:cxnSpMkLst>
            <pc:docMk/>
            <pc:sldMk cId="1125435388" sldId="390"/>
            <ac:cxnSpMk id="24" creationId="{B4C4C754-B66C-4FEF-BC76-18977F8E9BF2}"/>
          </ac:cxnSpMkLst>
        </pc:cxnChg>
        <pc:cxnChg chg="mod">
          <ac:chgData name="Dezhong Yao" userId="794760dbfb091494" providerId="LiveId" clId="{893DA8DE-B24F-4920-9170-A902B654761F}" dt="2020-08-15T00:39:47.609" v="82"/>
          <ac:cxnSpMkLst>
            <pc:docMk/>
            <pc:sldMk cId="1125435388" sldId="390"/>
            <ac:cxnSpMk id="25" creationId="{B48AC951-5387-45CB-97E7-F755D732F853}"/>
          </ac:cxnSpMkLst>
        </pc:cxnChg>
      </pc:sldChg>
      <pc:sldChg chg="addSp delSp modSp mod">
        <pc:chgData name="Dezhong Yao" userId="794760dbfb091494" providerId="LiveId" clId="{893DA8DE-B24F-4920-9170-A902B654761F}" dt="2020-08-15T00:39:40.132" v="80" actId="1076"/>
        <pc:sldMkLst>
          <pc:docMk/>
          <pc:sldMk cId="4161268248" sldId="393"/>
        </pc:sldMkLst>
        <pc:spChg chg="add mod">
          <ac:chgData name="Dezhong Yao" userId="794760dbfb091494" providerId="LiveId" clId="{893DA8DE-B24F-4920-9170-A902B654761F}" dt="2020-08-15T00:39:37.836" v="79" actId="1076"/>
          <ac:spMkLst>
            <pc:docMk/>
            <pc:sldMk cId="4161268248" sldId="393"/>
            <ac:spMk id="7" creationId="{E2B14EBA-5973-4BE3-B6A3-49DA890F04F3}"/>
          </ac:spMkLst>
        </pc:spChg>
        <pc:spChg chg="del">
          <ac:chgData name="Dezhong Yao" userId="794760dbfb091494" providerId="LiveId" clId="{893DA8DE-B24F-4920-9170-A902B654761F}" dt="2020-08-15T00:39:27.064" v="77" actId="478"/>
          <ac:spMkLst>
            <pc:docMk/>
            <pc:sldMk cId="4161268248" sldId="393"/>
            <ac:spMk id="8" creationId="{88139D44-43BA-4462-9DE2-03AA44A66609}"/>
          </ac:spMkLst>
        </pc:spChg>
        <pc:spChg chg="mod">
          <ac:chgData name="Dezhong Yao" userId="794760dbfb091494" providerId="LiveId" clId="{893DA8DE-B24F-4920-9170-A902B654761F}" dt="2020-08-15T00:39:27.337" v="78"/>
          <ac:spMkLst>
            <pc:docMk/>
            <pc:sldMk cId="4161268248" sldId="393"/>
            <ac:spMk id="11" creationId="{1221CE75-EEA0-4801-9E5F-9DE7D75B7F51}"/>
          </ac:spMkLst>
        </pc:spChg>
        <pc:spChg chg="mod">
          <ac:chgData name="Dezhong Yao" userId="794760dbfb091494" providerId="LiveId" clId="{893DA8DE-B24F-4920-9170-A902B654761F}" dt="2020-08-15T00:39:27.337" v="78"/>
          <ac:spMkLst>
            <pc:docMk/>
            <pc:sldMk cId="4161268248" sldId="393"/>
            <ac:spMk id="13" creationId="{166EE29D-48EE-4EB3-98AC-38841C5781F3}"/>
          </ac:spMkLst>
        </pc:spChg>
        <pc:spChg chg="mod">
          <ac:chgData name="Dezhong Yao" userId="794760dbfb091494" providerId="LiveId" clId="{893DA8DE-B24F-4920-9170-A902B654761F}" dt="2020-08-15T00:39:27.337" v="78"/>
          <ac:spMkLst>
            <pc:docMk/>
            <pc:sldMk cId="4161268248" sldId="393"/>
            <ac:spMk id="14" creationId="{0E26F31E-2090-4099-9E61-4BB80EB7AF27}"/>
          </ac:spMkLst>
        </pc:spChg>
        <pc:spChg chg="mod">
          <ac:chgData name="Dezhong Yao" userId="794760dbfb091494" providerId="LiveId" clId="{893DA8DE-B24F-4920-9170-A902B654761F}" dt="2020-08-15T00:39:27.337" v="78"/>
          <ac:spMkLst>
            <pc:docMk/>
            <pc:sldMk cId="4161268248" sldId="393"/>
            <ac:spMk id="16" creationId="{B7BCF323-2ADA-4EE2-9E97-1A3CB6753DDA}"/>
          </ac:spMkLst>
        </pc:spChg>
        <pc:spChg chg="mod">
          <ac:chgData name="Dezhong Yao" userId="794760dbfb091494" providerId="LiveId" clId="{893DA8DE-B24F-4920-9170-A902B654761F}" dt="2020-08-15T00:39:27.337" v="78"/>
          <ac:spMkLst>
            <pc:docMk/>
            <pc:sldMk cId="4161268248" sldId="393"/>
            <ac:spMk id="17" creationId="{382D4A03-3960-49A9-B559-02DD67E6A7B0}"/>
          </ac:spMkLst>
        </pc:spChg>
        <pc:spChg chg="mod">
          <ac:chgData name="Dezhong Yao" userId="794760dbfb091494" providerId="LiveId" clId="{893DA8DE-B24F-4920-9170-A902B654761F}" dt="2020-08-15T00:39:27.337" v="78"/>
          <ac:spMkLst>
            <pc:docMk/>
            <pc:sldMk cId="4161268248" sldId="393"/>
            <ac:spMk id="20" creationId="{9CD53853-098A-4F25-A613-8BBF85A498F1}"/>
          </ac:spMkLst>
        </pc:spChg>
        <pc:spChg chg="mod">
          <ac:chgData name="Dezhong Yao" userId="794760dbfb091494" providerId="LiveId" clId="{893DA8DE-B24F-4920-9170-A902B654761F}" dt="2020-08-15T00:39:27.337" v="78"/>
          <ac:spMkLst>
            <pc:docMk/>
            <pc:sldMk cId="4161268248" sldId="393"/>
            <ac:spMk id="21" creationId="{3059CBF3-65B4-4774-9A27-16E7BEE014D2}"/>
          </ac:spMkLst>
        </pc:spChg>
        <pc:spChg chg="mod">
          <ac:chgData name="Dezhong Yao" userId="794760dbfb091494" providerId="LiveId" clId="{893DA8DE-B24F-4920-9170-A902B654761F}" dt="2020-08-15T00:39:27.337" v="78"/>
          <ac:spMkLst>
            <pc:docMk/>
            <pc:sldMk cId="4161268248" sldId="393"/>
            <ac:spMk id="22" creationId="{6FCE4976-3807-415F-90CA-2E77FC30D4D1}"/>
          </ac:spMkLst>
        </pc:spChg>
        <pc:spChg chg="mod">
          <ac:chgData name="Dezhong Yao" userId="794760dbfb091494" providerId="LiveId" clId="{893DA8DE-B24F-4920-9170-A902B654761F}" dt="2020-08-15T00:39:27.337" v="78"/>
          <ac:spMkLst>
            <pc:docMk/>
            <pc:sldMk cId="4161268248" sldId="393"/>
            <ac:spMk id="23" creationId="{F314709D-2AC4-463E-B909-26D2C218CE8E}"/>
          </ac:spMkLst>
        </pc:spChg>
        <pc:spChg chg="mod">
          <ac:chgData name="Dezhong Yao" userId="794760dbfb091494" providerId="LiveId" clId="{893DA8DE-B24F-4920-9170-A902B654761F}" dt="2020-08-15T00:39:27.337" v="78"/>
          <ac:spMkLst>
            <pc:docMk/>
            <pc:sldMk cId="4161268248" sldId="393"/>
            <ac:spMk id="26" creationId="{B90AB625-F73D-49C9-9D21-A6C19D91AFEF}"/>
          </ac:spMkLst>
        </pc:spChg>
        <pc:spChg chg="mod">
          <ac:chgData name="Dezhong Yao" userId="794760dbfb091494" providerId="LiveId" clId="{893DA8DE-B24F-4920-9170-A902B654761F}" dt="2020-08-15T00:39:27.337" v="78"/>
          <ac:spMkLst>
            <pc:docMk/>
            <pc:sldMk cId="4161268248" sldId="393"/>
            <ac:spMk id="27" creationId="{6869F028-5993-485E-820B-3A6A86770AB2}"/>
          </ac:spMkLst>
        </pc:spChg>
        <pc:grpChg chg="add mod">
          <ac:chgData name="Dezhong Yao" userId="794760dbfb091494" providerId="LiveId" clId="{893DA8DE-B24F-4920-9170-A902B654761F}" dt="2020-08-15T00:39:40.132" v="80" actId="1076"/>
          <ac:grpSpMkLst>
            <pc:docMk/>
            <pc:sldMk cId="4161268248" sldId="393"/>
            <ac:grpSpMk id="9" creationId="{C397B94F-B4BF-4199-8143-FEB41A24F09C}"/>
          </ac:grpSpMkLst>
        </pc:grpChg>
        <pc:grpChg chg="mod">
          <ac:chgData name="Dezhong Yao" userId="794760dbfb091494" providerId="LiveId" clId="{893DA8DE-B24F-4920-9170-A902B654761F}" dt="2020-08-15T00:39:27.337" v="78"/>
          <ac:grpSpMkLst>
            <pc:docMk/>
            <pc:sldMk cId="4161268248" sldId="393"/>
            <ac:grpSpMk id="10" creationId="{482F80F4-3DF5-4616-976E-C602F2956D5E}"/>
          </ac:grpSpMkLst>
        </pc:grpChg>
        <pc:picChg chg="del">
          <ac:chgData name="Dezhong Yao" userId="794760dbfb091494" providerId="LiveId" clId="{893DA8DE-B24F-4920-9170-A902B654761F}" dt="2020-08-15T00:39:27.064" v="77" actId="478"/>
          <ac:picMkLst>
            <pc:docMk/>
            <pc:sldMk cId="4161268248" sldId="393"/>
            <ac:picMk id="6" creationId="{D8BE75E1-BC21-44F9-AC68-E6FB14B17F71}"/>
          </ac:picMkLst>
        </pc:picChg>
        <pc:cxnChg chg="mod">
          <ac:chgData name="Dezhong Yao" userId="794760dbfb091494" providerId="LiveId" clId="{893DA8DE-B24F-4920-9170-A902B654761F}" dt="2020-08-15T00:39:27.337" v="78"/>
          <ac:cxnSpMkLst>
            <pc:docMk/>
            <pc:sldMk cId="4161268248" sldId="393"/>
            <ac:cxnSpMk id="12" creationId="{EFDC8A4E-6EE7-4B23-8122-1FBA38CC38D6}"/>
          </ac:cxnSpMkLst>
        </pc:cxnChg>
        <pc:cxnChg chg="mod">
          <ac:chgData name="Dezhong Yao" userId="794760dbfb091494" providerId="LiveId" clId="{893DA8DE-B24F-4920-9170-A902B654761F}" dt="2020-08-15T00:39:27.337" v="78"/>
          <ac:cxnSpMkLst>
            <pc:docMk/>
            <pc:sldMk cId="4161268248" sldId="393"/>
            <ac:cxnSpMk id="15" creationId="{0DD9F0FF-46F4-40D4-AF4B-B54B3209567D}"/>
          </ac:cxnSpMkLst>
        </pc:cxnChg>
        <pc:cxnChg chg="mod">
          <ac:chgData name="Dezhong Yao" userId="794760dbfb091494" providerId="LiveId" clId="{893DA8DE-B24F-4920-9170-A902B654761F}" dt="2020-08-15T00:39:27.337" v="78"/>
          <ac:cxnSpMkLst>
            <pc:docMk/>
            <pc:sldMk cId="4161268248" sldId="393"/>
            <ac:cxnSpMk id="18" creationId="{B6C56D60-01AD-44EC-B23C-F51FFDA06C86}"/>
          </ac:cxnSpMkLst>
        </pc:cxnChg>
        <pc:cxnChg chg="mod">
          <ac:chgData name="Dezhong Yao" userId="794760dbfb091494" providerId="LiveId" clId="{893DA8DE-B24F-4920-9170-A902B654761F}" dt="2020-08-15T00:39:27.337" v="78"/>
          <ac:cxnSpMkLst>
            <pc:docMk/>
            <pc:sldMk cId="4161268248" sldId="393"/>
            <ac:cxnSpMk id="19" creationId="{4C5CF706-3012-47A9-9346-3001ED7B11D5}"/>
          </ac:cxnSpMkLst>
        </pc:cxnChg>
        <pc:cxnChg chg="mod">
          <ac:chgData name="Dezhong Yao" userId="794760dbfb091494" providerId="LiveId" clId="{893DA8DE-B24F-4920-9170-A902B654761F}" dt="2020-08-15T00:39:27.337" v="78"/>
          <ac:cxnSpMkLst>
            <pc:docMk/>
            <pc:sldMk cId="4161268248" sldId="393"/>
            <ac:cxnSpMk id="24" creationId="{4CDE7637-D49A-45F9-A4CA-5EE2BE0F6560}"/>
          </ac:cxnSpMkLst>
        </pc:cxnChg>
        <pc:cxnChg chg="mod">
          <ac:chgData name="Dezhong Yao" userId="794760dbfb091494" providerId="LiveId" clId="{893DA8DE-B24F-4920-9170-A902B654761F}" dt="2020-08-15T00:39:27.337" v="78"/>
          <ac:cxnSpMkLst>
            <pc:docMk/>
            <pc:sldMk cId="4161268248" sldId="393"/>
            <ac:cxnSpMk id="25" creationId="{6485C140-6B6F-4E94-80BB-1E06A108E544}"/>
          </ac:cxnSpMkLst>
        </pc:cxnChg>
      </pc:sldChg>
      <pc:sldChg chg="addSp delSp modSp mod">
        <pc:chgData name="Dezhong Yao" userId="794760dbfb091494" providerId="LiveId" clId="{893DA8DE-B24F-4920-9170-A902B654761F}" dt="2020-08-15T00:40:10.264" v="88"/>
        <pc:sldMkLst>
          <pc:docMk/>
          <pc:sldMk cId="126223436" sldId="398"/>
        </pc:sldMkLst>
        <pc:spChg chg="add del">
          <ac:chgData name="Dezhong Yao" userId="794760dbfb091494" providerId="LiveId" clId="{893DA8DE-B24F-4920-9170-A902B654761F}" dt="2020-08-15T00:40:03.148" v="85" actId="22"/>
          <ac:spMkLst>
            <pc:docMk/>
            <pc:sldMk cId="126223436" sldId="398"/>
            <ac:spMk id="4" creationId="{E7E1E7A8-5E0A-45FC-B21C-24343C583AD6}"/>
          </ac:spMkLst>
        </pc:spChg>
        <pc:spChg chg="add del">
          <ac:chgData name="Dezhong Yao" userId="794760dbfb091494" providerId="LiveId" clId="{893DA8DE-B24F-4920-9170-A902B654761F}" dt="2020-08-15T00:40:07.293" v="87" actId="22"/>
          <ac:spMkLst>
            <pc:docMk/>
            <pc:sldMk cId="126223436" sldId="398"/>
            <ac:spMk id="9" creationId="{66CE59BD-9722-4F6E-BEFD-DDA051B72FF1}"/>
          </ac:spMkLst>
        </pc:spChg>
        <pc:spChg chg="mod">
          <ac:chgData name="Dezhong Yao" userId="794760dbfb091494" providerId="LiveId" clId="{893DA8DE-B24F-4920-9170-A902B654761F}" dt="2020-08-15T00:40:10.264" v="88"/>
          <ac:spMkLst>
            <pc:docMk/>
            <pc:sldMk cId="126223436" sldId="398"/>
            <ac:spMk id="12" creationId="{574B40B7-9A52-4CA6-AD32-B03863D1A823}"/>
          </ac:spMkLst>
        </pc:spChg>
        <pc:spChg chg="mod">
          <ac:chgData name="Dezhong Yao" userId="794760dbfb091494" providerId="LiveId" clId="{893DA8DE-B24F-4920-9170-A902B654761F}" dt="2020-08-15T00:40:10.264" v="88"/>
          <ac:spMkLst>
            <pc:docMk/>
            <pc:sldMk cId="126223436" sldId="398"/>
            <ac:spMk id="13" creationId="{EB871D51-E8F0-47E9-A746-86295FD1EA9D}"/>
          </ac:spMkLst>
        </pc:spChg>
        <pc:spChg chg="mod">
          <ac:chgData name="Dezhong Yao" userId="794760dbfb091494" providerId="LiveId" clId="{893DA8DE-B24F-4920-9170-A902B654761F}" dt="2020-08-15T00:40:10.264" v="88"/>
          <ac:spMkLst>
            <pc:docMk/>
            <pc:sldMk cId="126223436" sldId="398"/>
            <ac:spMk id="14" creationId="{565D7AFF-387C-4608-98CD-B6EAFF7C8BF2}"/>
          </ac:spMkLst>
        </pc:spChg>
        <pc:spChg chg="mod">
          <ac:chgData name="Dezhong Yao" userId="794760dbfb091494" providerId="LiveId" clId="{893DA8DE-B24F-4920-9170-A902B654761F}" dt="2020-08-15T00:40:10.264" v="88"/>
          <ac:spMkLst>
            <pc:docMk/>
            <pc:sldMk cId="126223436" sldId="398"/>
            <ac:spMk id="15" creationId="{5DE0229D-826D-456A-8DBE-ED3774943E93}"/>
          </ac:spMkLst>
        </pc:spChg>
        <pc:spChg chg="mod">
          <ac:chgData name="Dezhong Yao" userId="794760dbfb091494" providerId="LiveId" clId="{893DA8DE-B24F-4920-9170-A902B654761F}" dt="2020-08-15T00:40:10.264" v="88"/>
          <ac:spMkLst>
            <pc:docMk/>
            <pc:sldMk cId="126223436" sldId="398"/>
            <ac:spMk id="16" creationId="{2C71B035-06B4-4D12-8C5B-EE9AAD74C5C7}"/>
          </ac:spMkLst>
        </pc:spChg>
        <pc:spChg chg="mod">
          <ac:chgData name="Dezhong Yao" userId="794760dbfb091494" providerId="LiveId" clId="{893DA8DE-B24F-4920-9170-A902B654761F}" dt="2020-08-15T00:40:10.264" v="88"/>
          <ac:spMkLst>
            <pc:docMk/>
            <pc:sldMk cId="126223436" sldId="398"/>
            <ac:spMk id="17" creationId="{CDCD17FF-4714-4AA0-9B6A-6767C847B88A}"/>
          </ac:spMkLst>
        </pc:spChg>
        <pc:spChg chg="add mod">
          <ac:chgData name="Dezhong Yao" userId="794760dbfb091494" providerId="LiveId" clId="{893DA8DE-B24F-4920-9170-A902B654761F}" dt="2020-08-15T00:40:10.264" v="88"/>
          <ac:spMkLst>
            <pc:docMk/>
            <pc:sldMk cId="126223436" sldId="398"/>
            <ac:spMk id="31" creationId="{EE22BF75-CCCF-4BA2-A0BB-B8B21A6FEED4}"/>
          </ac:spMkLst>
        </pc:spChg>
        <pc:spChg chg="add mod">
          <ac:chgData name="Dezhong Yao" userId="794760dbfb091494" providerId="LiveId" clId="{893DA8DE-B24F-4920-9170-A902B654761F}" dt="2020-08-15T00:40:10.264" v="88"/>
          <ac:spMkLst>
            <pc:docMk/>
            <pc:sldMk cId="126223436" sldId="398"/>
            <ac:spMk id="32" creationId="{CFF2D18B-24B6-4701-8317-E320F65841E7}"/>
          </ac:spMkLst>
        </pc:spChg>
        <pc:grpChg chg="add mod">
          <ac:chgData name="Dezhong Yao" userId="794760dbfb091494" providerId="LiveId" clId="{893DA8DE-B24F-4920-9170-A902B654761F}" dt="2020-08-15T00:40:10.264" v="88"/>
          <ac:grpSpMkLst>
            <pc:docMk/>
            <pc:sldMk cId="126223436" sldId="398"/>
            <ac:grpSpMk id="10" creationId="{CE53CE11-41AA-4A85-8454-24223703C2F8}"/>
          </ac:grpSpMkLst>
        </pc:grpChg>
        <pc:grpChg chg="mod">
          <ac:chgData name="Dezhong Yao" userId="794760dbfb091494" providerId="LiveId" clId="{893DA8DE-B24F-4920-9170-A902B654761F}" dt="2020-08-15T00:40:10.264" v="88"/>
          <ac:grpSpMkLst>
            <pc:docMk/>
            <pc:sldMk cId="126223436" sldId="398"/>
            <ac:grpSpMk id="11" creationId="{D6EA5E2B-BC18-467C-B3E4-FD6249758A6A}"/>
          </ac:grpSpMkLst>
        </pc:grpChg>
        <pc:picChg chg="del">
          <ac:chgData name="Dezhong Yao" userId="794760dbfb091494" providerId="LiveId" clId="{893DA8DE-B24F-4920-9170-A902B654761F}" dt="2020-08-15T00:40:01.667" v="83" actId="478"/>
          <ac:picMkLst>
            <pc:docMk/>
            <pc:sldMk cId="126223436" sldId="398"/>
            <ac:picMk id="5" creationId="{D3CB150C-51FA-4679-973D-A0104743A28A}"/>
          </ac:picMkLst>
        </pc:picChg>
        <pc:picChg chg="mod">
          <ac:chgData name="Dezhong Yao" userId="794760dbfb091494" providerId="LiveId" clId="{893DA8DE-B24F-4920-9170-A902B654761F}" dt="2020-08-15T00:40:10.264" v="88"/>
          <ac:picMkLst>
            <pc:docMk/>
            <pc:sldMk cId="126223436" sldId="398"/>
            <ac:picMk id="18" creationId="{12153373-29F5-42F8-AD89-8949F2BB21C8}"/>
          </ac:picMkLst>
        </pc:picChg>
        <pc:cxnChg chg="mod">
          <ac:chgData name="Dezhong Yao" userId="794760dbfb091494" providerId="LiveId" clId="{893DA8DE-B24F-4920-9170-A902B654761F}" dt="2020-08-15T00:40:10.264" v="88"/>
          <ac:cxnSpMkLst>
            <pc:docMk/>
            <pc:sldMk cId="126223436" sldId="398"/>
            <ac:cxnSpMk id="19" creationId="{AF8AFF36-D12F-40B9-B315-E7B0BE1C3AB5}"/>
          </ac:cxnSpMkLst>
        </pc:cxnChg>
        <pc:cxnChg chg="mod">
          <ac:chgData name="Dezhong Yao" userId="794760dbfb091494" providerId="LiveId" clId="{893DA8DE-B24F-4920-9170-A902B654761F}" dt="2020-08-15T00:40:10.264" v="88"/>
          <ac:cxnSpMkLst>
            <pc:docMk/>
            <pc:sldMk cId="126223436" sldId="398"/>
            <ac:cxnSpMk id="20" creationId="{02F3E3C2-457E-4DB4-812B-2710D6B8B754}"/>
          </ac:cxnSpMkLst>
        </pc:cxnChg>
        <pc:cxnChg chg="mod">
          <ac:chgData name="Dezhong Yao" userId="794760dbfb091494" providerId="LiveId" clId="{893DA8DE-B24F-4920-9170-A902B654761F}" dt="2020-08-15T00:40:10.264" v="88"/>
          <ac:cxnSpMkLst>
            <pc:docMk/>
            <pc:sldMk cId="126223436" sldId="398"/>
            <ac:cxnSpMk id="21" creationId="{5BF21C8D-0A58-4C9E-8592-CB5D2521B54A}"/>
          </ac:cxnSpMkLst>
        </pc:cxnChg>
        <pc:cxnChg chg="mod">
          <ac:chgData name="Dezhong Yao" userId="794760dbfb091494" providerId="LiveId" clId="{893DA8DE-B24F-4920-9170-A902B654761F}" dt="2020-08-15T00:40:10.264" v="88"/>
          <ac:cxnSpMkLst>
            <pc:docMk/>
            <pc:sldMk cId="126223436" sldId="398"/>
            <ac:cxnSpMk id="22" creationId="{2D5C197E-92BD-4D1A-B3C0-D6052FD3D260}"/>
          </ac:cxnSpMkLst>
        </pc:cxnChg>
        <pc:cxnChg chg="mod">
          <ac:chgData name="Dezhong Yao" userId="794760dbfb091494" providerId="LiveId" clId="{893DA8DE-B24F-4920-9170-A902B654761F}" dt="2020-08-15T00:40:10.264" v="88"/>
          <ac:cxnSpMkLst>
            <pc:docMk/>
            <pc:sldMk cId="126223436" sldId="398"/>
            <ac:cxnSpMk id="23" creationId="{5EBC4384-2BB9-4D2D-B7C1-B0C953288FA9}"/>
          </ac:cxnSpMkLst>
        </pc:cxnChg>
        <pc:cxnChg chg="mod">
          <ac:chgData name="Dezhong Yao" userId="794760dbfb091494" providerId="LiveId" clId="{893DA8DE-B24F-4920-9170-A902B654761F}" dt="2020-08-15T00:40:10.264" v="88"/>
          <ac:cxnSpMkLst>
            <pc:docMk/>
            <pc:sldMk cId="126223436" sldId="398"/>
            <ac:cxnSpMk id="24" creationId="{C0302459-5DE1-491B-949F-571748FA8B24}"/>
          </ac:cxnSpMkLst>
        </pc:cxnChg>
        <pc:cxnChg chg="mod">
          <ac:chgData name="Dezhong Yao" userId="794760dbfb091494" providerId="LiveId" clId="{893DA8DE-B24F-4920-9170-A902B654761F}" dt="2020-08-15T00:40:10.264" v="88"/>
          <ac:cxnSpMkLst>
            <pc:docMk/>
            <pc:sldMk cId="126223436" sldId="398"/>
            <ac:cxnSpMk id="25" creationId="{0627A59E-F292-4B3F-AAAE-BF8C72A28555}"/>
          </ac:cxnSpMkLst>
        </pc:cxnChg>
        <pc:cxnChg chg="mod">
          <ac:chgData name="Dezhong Yao" userId="794760dbfb091494" providerId="LiveId" clId="{893DA8DE-B24F-4920-9170-A902B654761F}" dt="2020-08-15T00:40:10.264" v="88"/>
          <ac:cxnSpMkLst>
            <pc:docMk/>
            <pc:sldMk cId="126223436" sldId="398"/>
            <ac:cxnSpMk id="26" creationId="{22A43513-D16B-4781-BA74-D12C2389E8B9}"/>
          </ac:cxnSpMkLst>
        </pc:cxnChg>
        <pc:cxnChg chg="mod">
          <ac:chgData name="Dezhong Yao" userId="794760dbfb091494" providerId="LiveId" clId="{893DA8DE-B24F-4920-9170-A902B654761F}" dt="2020-08-15T00:40:10.264" v="88"/>
          <ac:cxnSpMkLst>
            <pc:docMk/>
            <pc:sldMk cId="126223436" sldId="398"/>
            <ac:cxnSpMk id="27" creationId="{C6819E9B-9527-40B1-8FB2-2EC796B3169F}"/>
          </ac:cxnSpMkLst>
        </pc:cxnChg>
        <pc:cxnChg chg="mod">
          <ac:chgData name="Dezhong Yao" userId="794760dbfb091494" providerId="LiveId" clId="{893DA8DE-B24F-4920-9170-A902B654761F}" dt="2020-08-15T00:40:10.264" v="88"/>
          <ac:cxnSpMkLst>
            <pc:docMk/>
            <pc:sldMk cId="126223436" sldId="398"/>
            <ac:cxnSpMk id="28" creationId="{C2EA1D47-E257-4B29-82F0-6045C3BF4F16}"/>
          </ac:cxnSpMkLst>
        </pc:cxnChg>
        <pc:cxnChg chg="mod">
          <ac:chgData name="Dezhong Yao" userId="794760dbfb091494" providerId="LiveId" clId="{893DA8DE-B24F-4920-9170-A902B654761F}" dt="2020-08-15T00:40:10.264" v="88"/>
          <ac:cxnSpMkLst>
            <pc:docMk/>
            <pc:sldMk cId="126223436" sldId="398"/>
            <ac:cxnSpMk id="29" creationId="{75F23697-3FE9-40C5-B0D2-062C0185683E}"/>
          </ac:cxnSpMkLst>
        </pc:cxnChg>
        <pc:cxnChg chg="mod">
          <ac:chgData name="Dezhong Yao" userId="794760dbfb091494" providerId="LiveId" clId="{893DA8DE-B24F-4920-9170-A902B654761F}" dt="2020-08-15T00:40:10.264" v="88"/>
          <ac:cxnSpMkLst>
            <pc:docMk/>
            <pc:sldMk cId="126223436" sldId="398"/>
            <ac:cxnSpMk id="30" creationId="{1FE00E63-C5DD-4B98-84C6-3EBE52045832}"/>
          </ac:cxnSpMkLst>
        </pc:cxnChg>
      </pc:sldChg>
      <pc:sldChg chg="addSp delSp modSp mod">
        <pc:chgData name="Dezhong Yao" userId="794760dbfb091494" providerId="LiveId" clId="{893DA8DE-B24F-4920-9170-A902B654761F}" dt="2020-08-15T00:40:18.127" v="90"/>
        <pc:sldMkLst>
          <pc:docMk/>
          <pc:sldMk cId="584269296" sldId="399"/>
        </pc:sldMkLst>
        <pc:spChg chg="mod">
          <ac:chgData name="Dezhong Yao" userId="794760dbfb091494" providerId="LiveId" clId="{893DA8DE-B24F-4920-9170-A902B654761F}" dt="2020-08-15T00:40:18.127" v="90"/>
          <ac:spMkLst>
            <pc:docMk/>
            <pc:sldMk cId="584269296" sldId="399"/>
            <ac:spMk id="7" creationId="{21A808EC-C102-487B-8CAD-075A595BB2D7}"/>
          </ac:spMkLst>
        </pc:spChg>
        <pc:spChg chg="mod">
          <ac:chgData name="Dezhong Yao" userId="794760dbfb091494" providerId="LiveId" clId="{893DA8DE-B24F-4920-9170-A902B654761F}" dt="2020-08-15T00:40:18.127" v="90"/>
          <ac:spMkLst>
            <pc:docMk/>
            <pc:sldMk cId="584269296" sldId="399"/>
            <ac:spMk id="17" creationId="{3AA2F10C-80AB-4F37-8FD4-2EEF0F177E82}"/>
          </ac:spMkLst>
        </pc:spChg>
        <pc:spChg chg="mod">
          <ac:chgData name="Dezhong Yao" userId="794760dbfb091494" providerId="LiveId" clId="{893DA8DE-B24F-4920-9170-A902B654761F}" dt="2020-08-15T00:40:18.127" v="90"/>
          <ac:spMkLst>
            <pc:docMk/>
            <pc:sldMk cId="584269296" sldId="399"/>
            <ac:spMk id="18" creationId="{7606A555-6301-44B9-8304-0C5C7B3E3606}"/>
          </ac:spMkLst>
        </pc:spChg>
        <pc:spChg chg="mod">
          <ac:chgData name="Dezhong Yao" userId="794760dbfb091494" providerId="LiveId" clId="{893DA8DE-B24F-4920-9170-A902B654761F}" dt="2020-08-15T00:40:18.127" v="90"/>
          <ac:spMkLst>
            <pc:docMk/>
            <pc:sldMk cId="584269296" sldId="399"/>
            <ac:spMk id="20" creationId="{6F817452-9FB9-4808-ADC2-9A5EF5FFB625}"/>
          </ac:spMkLst>
        </pc:spChg>
        <pc:spChg chg="mod">
          <ac:chgData name="Dezhong Yao" userId="794760dbfb091494" providerId="LiveId" clId="{893DA8DE-B24F-4920-9170-A902B654761F}" dt="2020-08-15T00:40:18.127" v="90"/>
          <ac:spMkLst>
            <pc:docMk/>
            <pc:sldMk cId="584269296" sldId="399"/>
            <ac:spMk id="21" creationId="{BC638B8E-DC65-4F2A-9D03-B04B70D6DF91}"/>
          </ac:spMkLst>
        </pc:spChg>
        <pc:spChg chg="mod">
          <ac:chgData name="Dezhong Yao" userId="794760dbfb091494" providerId="LiveId" clId="{893DA8DE-B24F-4920-9170-A902B654761F}" dt="2020-08-15T00:40:18.127" v="90"/>
          <ac:spMkLst>
            <pc:docMk/>
            <pc:sldMk cId="584269296" sldId="399"/>
            <ac:spMk id="22" creationId="{AD9C65C6-EB6C-4D4B-89C7-565FFA25FE5E}"/>
          </ac:spMkLst>
        </pc:spChg>
        <pc:spChg chg="mod">
          <ac:chgData name="Dezhong Yao" userId="794760dbfb091494" providerId="LiveId" clId="{893DA8DE-B24F-4920-9170-A902B654761F}" dt="2020-08-15T00:40:18.127" v="90"/>
          <ac:spMkLst>
            <pc:docMk/>
            <pc:sldMk cId="584269296" sldId="399"/>
            <ac:spMk id="23" creationId="{F49E3E57-909B-4AC8-B0BE-143AF78FCD28}"/>
          </ac:spMkLst>
        </pc:spChg>
        <pc:spChg chg="mod">
          <ac:chgData name="Dezhong Yao" userId="794760dbfb091494" providerId="LiveId" clId="{893DA8DE-B24F-4920-9170-A902B654761F}" dt="2020-08-15T00:40:18.127" v="90"/>
          <ac:spMkLst>
            <pc:docMk/>
            <pc:sldMk cId="584269296" sldId="399"/>
            <ac:spMk id="24" creationId="{F305EA70-ADA5-47DB-84A9-8BFF589FED44}"/>
          </ac:spMkLst>
        </pc:spChg>
        <pc:spChg chg="mod">
          <ac:chgData name="Dezhong Yao" userId="794760dbfb091494" providerId="LiveId" clId="{893DA8DE-B24F-4920-9170-A902B654761F}" dt="2020-08-15T00:40:18.127" v="90"/>
          <ac:spMkLst>
            <pc:docMk/>
            <pc:sldMk cId="584269296" sldId="399"/>
            <ac:spMk id="25" creationId="{CED07174-91CC-4A3A-9B1B-69C6842DC5B8}"/>
          </ac:spMkLst>
        </pc:spChg>
        <pc:grpChg chg="add mod">
          <ac:chgData name="Dezhong Yao" userId="794760dbfb091494" providerId="LiveId" clId="{893DA8DE-B24F-4920-9170-A902B654761F}" dt="2020-08-15T00:40:18.127" v="90"/>
          <ac:grpSpMkLst>
            <pc:docMk/>
            <pc:sldMk cId="584269296" sldId="399"/>
            <ac:grpSpMk id="5" creationId="{48D3DBAF-9C62-4074-B60B-F44F9C9EFA9F}"/>
          </ac:grpSpMkLst>
        </pc:grpChg>
        <pc:grpChg chg="mod">
          <ac:chgData name="Dezhong Yao" userId="794760dbfb091494" providerId="LiveId" clId="{893DA8DE-B24F-4920-9170-A902B654761F}" dt="2020-08-15T00:40:18.127" v="90"/>
          <ac:grpSpMkLst>
            <pc:docMk/>
            <pc:sldMk cId="584269296" sldId="399"/>
            <ac:grpSpMk id="6" creationId="{14E39B9F-D9A0-4D8C-982C-F0A7CF600A12}"/>
          </ac:grpSpMkLst>
        </pc:grpChg>
        <pc:grpChg chg="mod">
          <ac:chgData name="Dezhong Yao" userId="794760dbfb091494" providerId="LiveId" clId="{893DA8DE-B24F-4920-9170-A902B654761F}" dt="2020-08-15T00:40:18.127" v="90"/>
          <ac:grpSpMkLst>
            <pc:docMk/>
            <pc:sldMk cId="584269296" sldId="399"/>
            <ac:grpSpMk id="19" creationId="{47FE8D9C-D452-45C7-A68F-6EC734090FBF}"/>
          </ac:grpSpMkLst>
        </pc:grpChg>
        <pc:picChg chg="del">
          <ac:chgData name="Dezhong Yao" userId="794760dbfb091494" providerId="LiveId" clId="{893DA8DE-B24F-4920-9170-A902B654761F}" dt="2020-08-15T00:40:17.771" v="89" actId="478"/>
          <ac:picMkLst>
            <pc:docMk/>
            <pc:sldMk cId="584269296" sldId="399"/>
            <ac:picMk id="4" creationId="{841C7A44-84FD-415E-B465-B480874DDFEF}"/>
          </ac:picMkLst>
        </pc:picChg>
        <pc:picChg chg="mod">
          <ac:chgData name="Dezhong Yao" userId="794760dbfb091494" providerId="LiveId" clId="{893DA8DE-B24F-4920-9170-A902B654761F}" dt="2020-08-15T00:40:18.127" v="90"/>
          <ac:picMkLst>
            <pc:docMk/>
            <pc:sldMk cId="584269296" sldId="399"/>
            <ac:picMk id="26" creationId="{A605F148-BAC3-44D6-947E-6064EFDBEDB5}"/>
          </ac:picMkLst>
        </pc:picChg>
        <pc:cxnChg chg="mod">
          <ac:chgData name="Dezhong Yao" userId="794760dbfb091494" providerId="LiveId" clId="{893DA8DE-B24F-4920-9170-A902B654761F}" dt="2020-08-15T00:40:18.127" v="90"/>
          <ac:cxnSpMkLst>
            <pc:docMk/>
            <pc:sldMk cId="584269296" sldId="399"/>
            <ac:cxnSpMk id="8" creationId="{53716DDF-AFF2-4849-B8D4-C662615B9E15}"/>
          </ac:cxnSpMkLst>
        </pc:cxnChg>
        <pc:cxnChg chg="mod">
          <ac:chgData name="Dezhong Yao" userId="794760dbfb091494" providerId="LiveId" clId="{893DA8DE-B24F-4920-9170-A902B654761F}" dt="2020-08-15T00:40:18.127" v="90"/>
          <ac:cxnSpMkLst>
            <pc:docMk/>
            <pc:sldMk cId="584269296" sldId="399"/>
            <ac:cxnSpMk id="9" creationId="{DE167F89-908F-4B84-AA6F-D6894F12AD1F}"/>
          </ac:cxnSpMkLst>
        </pc:cxnChg>
        <pc:cxnChg chg="mod">
          <ac:chgData name="Dezhong Yao" userId="794760dbfb091494" providerId="LiveId" clId="{893DA8DE-B24F-4920-9170-A902B654761F}" dt="2020-08-15T00:40:18.127" v="90"/>
          <ac:cxnSpMkLst>
            <pc:docMk/>
            <pc:sldMk cId="584269296" sldId="399"/>
            <ac:cxnSpMk id="10" creationId="{9F479CAB-BCFF-4235-B2BD-187EC873CA35}"/>
          </ac:cxnSpMkLst>
        </pc:cxnChg>
        <pc:cxnChg chg="mod">
          <ac:chgData name="Dezhong Yao" userId="794760dbfb091494" providerId="LiveId" clId="{893DA8DE-B24F-4920-9170-A902B654761F}" dt="2020-08-15T00:40:18.127" v="90"/>
          <ac:cxnSpMkLst>
            <pc:docMk/>
            <pc:sldMk cId="584269296" sldId="399"/>
            <ac:cxnSpMk id="11" creationId="{4D8ABD99-144E-4B5D-A5F7-375BF52D06AA}"/>
          </ac:cxnSpMkLst>
        </pc:cxnChg>
        <pc:cxnChg chg="mod">
          <ac:chgData name="Dezhong Yao" userId="794760dbfb091494" providerId="LiveId" clId="{893DA8DE-B24F-4920-9170-A902B654761F}" dt="2020-08-15T00:40:18.127" v="90"/>
          <ac:cxnSpMkLst>
            <pc:docMk/>
            <pc:sldMk cId="584269296" sldId="399"/>
            <ac:cxnSpMk id="12" creationId="{84425EDA-C9C7-4068-B9BF-F2F3C97FC0D9}"/>
          </ac:cxnSpMkLst>
        </pc:cxnChg>
        <pc:cxnChg chg="mod">
          <ac:chgData name="Dezhong Yao" userId="794760dbfb091494" providerId="LiveId" clId="{893DA8DE-B24F-4920-9170-A902B654761F}" dt="2020-08-15T00:40:18.127" v="90"/>
          <ac:cxnSpMkLst>
            <pc:docMk/>
            <pc:sldMk cId="584269296" sldId="399"/>
            <ac:cxnSpMk id="13" creationId="{A1E3B5D4-FF43-4767-A39D-349A3DFF3185}"/>
          </ac:cxnSpMkLst>
        </pc:cxnChg>
        <pc:cxnChg chg="mod">
          <ac:chgData name="Dezhong Yao" userId="794760dbfb091494" providerId="LiveId" clId="{893DA8DE-B24F-4920-9170-A902B654761F}" dt="2020-08-15T00:40:18.127" v="90"/>
          <ac:cxnSpMkLst>
            <pc:docMk/>
            <pc:sldMk cId="584269296" sldId="399"/>
            <ac:cxnSpMk id="14" creationId="{3A5F3CB8-A987-4781-9C98-C7DF7448FC4C}"/>
          </ac:cxnSpMkLst>
        </pc:cxnChg>
        <pc:cxnChg chg="mod">
          <ac:chgData name="Dezhong Yao" userId="794760dbfb091494" providerId="LiveId" clId="{893DA8DE-B24F-4920-9170-A902B654761F}" dt="2020-08-15T00:40:18.127" v="90"/>
          <ac:cxnSpMkLst>
            <pc:docMk/>
            <pc:sldMk cId="584269296" sldId="399"/>
            <ac:cxnSpMk id="15" creationId="{783BC1DC-E56E-48E0-88AB-83CD4734FA85}"/>
          </ac:cxnSpMkLst>
        </pc:cxnChg>
        <pc:cxnChg chg="mod">
          <ac:chgData name="Dezhong Yao" userId="794760dbfb091494" providerId="LiveId" clId="{893DA8DE-B24F-4920-9170-A902B654761F}" dt="2020-08-15T00:40:18.127" v="90"/>
          <ac:cxnSpMkLst>
            <pc:docMk/>
            <pc:sldMk cId="584269296" sldId="399"/>
            <ac:cxnSpMk id="16" creationId="{B84993A6-0F7A-40EC-9EE4-DA8A0DB6410B}"/>
          </ac:cxnSpMkLst>
        </pc:cxnChg>
        <pc:cxnChg chg="mod">
          <ac:chgData name="Dezhong Yao" userId="794760dbfb091494" providerId="LiveId" clId="{893DA8DE-B24F-4920-9170-A902B654761F}" dt="2020-08-15T00:40:18.127" v="90"/>
          <ac:cxnSpMkLst>
            <pc:docMk/>
            <pc:sldMk cId="584269296" sldId="399"/>
            <ac:cxnSpMk id="27" creationId="{9AE56575-BDE7-4780-BA93-835A1E7E84A2}"/>
          </ac:cxnSpMkLst>
        </pc:cxnChg>
        <pc:cxnChg chg="mod">
          <ac:chgData name="Dezhong Yao" userId="794760dbfb091494" providerId="LiveId" clId="{893DA8DE-B24F-4920-9170-A902B654761F}" dt="2020-08-15T00:40:18.127" v="90"/>
          <ac:cxnSpMkLst>
            <pc:docMk/>
            <pc:sldMk cId="584269296" sldId="399"/>
            <ac:cxnSpMk id="28" creationId="{A1D8F957-AF84-4950-93CA-C913CE79FBD1}"/>
          </ac:cxnSpMkLst>
        </pc:cxnChg>
        <pc:cxnChg chg="mod">
          <ac:chgData name="Dezhong Yao" userId="794760dbfb091494" providerId="LiveId" clId="{893DA8DE-B24F-4920-9170-A902B654761F}" dt="2020-08-15T00:40:18.127" v="90"/>
          <ac:cxnSpMkLst>
            <pc:docMk/>
            <pc:sldMk cId="584269296" sldId="399"/>
            <ac:cxnSpMk id="29" creationId="{6AFC0D40-A7EB-4019-949E-64F8C1EE6704}"/>
          </ac:cxnSpMkLst>
        </pc:cxnChg>
        <pc:cxnChg chg="mod">
          <ac:chgData name="Dezhong Yao" userId="794760dbfb091494" providerId="LiveId" clId="{893DA8DE-B24F-4920-9170-A902B654761F}" dt="2020-08-15T00:40:18.127" v="90"/>
          <ac:cxnSpMkLst>
            <pc:docMk/>
            <pc:sldMk cId="584269296" sldId="399"/>
            <ac:cxnSpMk id="30" creationId="{8EDF40A2-744D-48FD-8476-E630812BE24C}"/>
          </ac:cxnSpMkLst>
        </pc:cxnChg>
        <pc:cxnChg chg="mod">
          <ac:chgData name="Dezhong Yao" userId="794760dbfb091494" providerId="LiveId" clId="{893DA8DE-B24F-4920-9170-A902B654761F}" dt="2020-08-15T00:40:18.127" v="90"/>
          <ac:cxnSpMkLst>
            <pc:docMk/>
            <pc:sldMk cId="584269296" sldId="399"/>
            <ac:cxnSpMk id="31" creationId="{C2BEAF87-605E-426C-A700-4531E4627E49}"/>
          </ac:cxnSpMkLst>
        </pc:cxnChg>
        <pc:cxnChg chg="mod">
          <ac:chgData name="Dezhong Yao" userId="794760dbfb091494" providerId="LiveId" clId="{893DA8DE-B24F-4920-9170-A902B654761F}" dt="2020-08-15T00:40:18.127" v="90"/>
          <ac:cxnSpMkLst>
            <pc:docMk/>
            <pc:sldMk cId="584269296" sldId="399"/>
            <ac:cxnSpMk id="32" creationId="{100C2800-509D-4D93-9DC2-543E3779030B}"/>
          </ac:cxnSpMkLst>
        </pc:cxnChg>
        <pc:cxnChg chg="mod">
          <ac:chgData name="Dezhong Yao" userId="794760dbfb091494" providerId="LiveId" clId="{893DA8DE-B24F-4920-9170-A902B654761F}" dt="2020-08-15T00:40:18.127" v="90"/>
          <ac:cxnSpMkLst>
            <pc:docMk/>
            <pc:sldMk cId="584269296" sldId="399"/>
            <ac:cxnSpMk id="33" creationId="{9494F9A6-2713-4D9D-8906-98423ACB367F}"/>
          </ac:cxnSpMkLst>
        </pc:cxnChg>
        <pc:cxnChg chg="mod">
          <ac:chgData name="Dezhong Yao" userId="794760dbfb091494" providerId="LiveId" clId="{893DA8DE-B24F-4920-9170-A902B654761F}" dt="2020-08-15T00:40:18.127" v="90"/>
          <ac:cxnSpMkLst>
            <pc:docMk/>
            <pc:sldMk cId="584269296" sldId="399"/>
            <ac:cxnSpMk id="34" creationId="{959B66BC-6400-49B3-8BDA-CB43BB9C23AB}"/>
          </ac:cxnSpMkLst>
        </pc:cxnChg>
        <pc:cxnChg chg="mod">
          <ac:chgData name="Dezhong Yao" userId="794760dbfb091494" providerId="LiveId" clId="{893DA8DE-B24F-4920-9170-A902B654761F}" dt="2020-08-15T00:40:18.127" v="90"/>
          <ac:cxnSpMkLst>
            <pc:docMk/>
            <pc:sldMk cId="584269296" sldId="399"/>
            <ac:cxnSpMk id="35" creationId="{C7123D8A-687A-405C-9D8E-653B79FD957F}"/>
          </ac:cxnSpMkLst>
        </pc:cxnChg>
      </pc:sldChg>
      <pc:sldChg chg="addSp delSp modSp mod">
        <pc:chgData name="Dezhong Yao" userId="794760dbfb091494" providerId="LiveId" clId="{893DA8DE-B24F-4920-9170-A902B654761F}" dt="2020-08-15T00:40:26.028" v="92"/>
        <pc:sldMkLst>
          <pc:docMk/>
          <pc:sldMk cId="225502024" sldId="400"/>
        </pc:sldMkLst>
        <pc:spChg chg="mod">
          <ac:chgData name="Dezhong Yao" userId="794760dbfb091494" providerId="LiveId" clId="{893DA8DE-B24F-4920-9170-A902B654761F}" dt="2020-08-15T00:40:26.028" v="92"/>
          <ac:spMkLst>
            <pc:docMk/>
            <pc:sldMk cId="225502024" sldId="400"/>
            <ac:spMk id="11" creationId="{EAB97BB3-5F3D-4BC5-82E5-15ED9ACE0717}"/>
          </ac:spMkLst>
        </pc:spChg>
        <pc:spChg chg="mod">
          <ac:chgData name="Dezhong Yao" userId="794760dbfb091494" providerId="LiveId" clId="{893DA8DE-B24F-4920-9170-A902B654761F}" dt="2020-08-15T00:40:26.028" v="92"/>
          <ac:spMkLst>
            <pc:docMk/>
            <pc:sldMk cId="225502024" sldId="400"/>
            <ac:spMk id="19" creationId="{1EEBD3C6-0655-452A-A0D0-3AF0DE49FDB7}"/>
          </ac:spMkLst>
        </pc:spChg>
        <pc:spChg chg="mod">
          <ac:chgData name="Dezhong Yao" userId="794760dbfb091494" providerId="LiveId" clId="{893DA8DE-B24F-4920-9170-A902B654761F}" dt="2020-08-15T00:40:26.028" v="92"/>
          <ac:spMkLst>
            <pc:docMk/>
            <pc:sldMk cId="225502024" sldId="400"/>
            <ac:spMk id="20" creationId="{6C062F0F-DCA6-4611-B8A5-B79B480818FB}"/>
          </ac:spMkLst>
        </pc:spChg>
        <pc:spChg chg="mod">
          <ac:chgData name="Dezhong Yao" userId="794760dbfb091494" providerId="LiveId" clId="{893DA8DE-B24F-4920-9170-A902B654761F}" dt="2020-08-15T00:40:26.028" v="92"/>
          <ac:spMkLst>
            <pc:docMk/>
            <pc:sldMk cId="225502024" sldId="400"/>
            <ac:spMk id="22" creationId="{FD5A09F8-79A2-48CE-98C6-B1DD10DFA740}"/>
          </ac:spMkLst>
        </pc:spChg>
        <pc:spChg chg="mod">
          <ac:chgData name="Dezhong Yao" userId="794760dbfb091494" providerId="LiveId" clId="{893DA8DE-B24F-4920-9170-A902B654761F}" dt="2020-08-15T00:40:26.028" v="92"/>
          <ac:spMkLst>
            <pc:docMk/>
            <pc:sldMk cId="225502024" sldId="400"/>
            <ac:spMk id="23" creationId="{2F5AA040-0C5C-40F8-B2D0-EDBAA440E8DB}"/>
          </ac:spMkLst>
        </pc:spChg>
        <pc:spChg chg="mod">
          <ac:chgData name="Dezhong Yao" userId="794760dbfb091494" providerId="LiveId" clId="{893DA8DE-B24F-4920-9170-A902B654761F}" dt="2020-08-15T00:40:26.028" v="92"/>
          <ac:spMkLst>
            <pc:docMk/>
            <pc:sldMk cId="225502024" sldId="400"/>
            <ac:spMk id="24" creationId="{F97C414D-5D36-4BB3-B00D-30AB794DD5E6}"/>
          </ac:spMkLst>
        </pc:spChg>
        <pc:spChg chg="mod">
          <ac:chgData name="Dezhong Yao" userId="794760dbfb091494" providerId="LiveId" clId="{893DA8DE-B24F-4920-9170-A902B654761F}" dt="2020-08-15T00:40:26.028" v="92"/>
          <ac:spMkLst>
            <pc:docMk/>
            <pc:sldMk cId="225502024" sldId="400"/>
            <ac:spMk id="25" creationId="{C141444A-0F80-418B-91D2-D743324470A0}"/>
          </ac:spMkLst>
        </pc:spChg>
        <pc:spChg chg="mod">
          <ac:chgData name="Dezhong Yao" userId="794760dbfb091494" providerId="LiveId" clId="{893DA8DE-B24F-4920-9170-A902B654761F}" dt="2020-08-15T00:40:26.028" v="92"/>
          <ac:spMkLst>
            <pc:docMk/>
            <pc:sldMk cId="225502024" sldId="400"/>
            <ac:spMk id="26" creationId="{19DEB275-C998-4E3F-9F9D-5AB2AB5F4CE2}"/>
          </ac:spMkLst>
        </pc:spChg>
        <pc:spChg chg="mod">
          <ac:chgData name="Dezhong Yao" userId="794760dbfb091494" providerId="LiveId" clId="{893DA8DE-B24F-4920-9170-A902B654761F}" dt="2020-08-15T00:40:26.028" v="92"/>
          <ac:spMkLst>
            <pc:docMk/>
            <pc:sldMk cId="225502024" sldId="400"/>
            <ac:spMk id="27" creationId="{AAC929E3-9A44-4386-B69A-E954E37F86B8}"/>
          </ac:spMkLst>
        </pc:spChg>
        <pc:grpChg chg="add mod">
          <ac:chgData name="Dezhong Yao" userId="794760dbfb091494" providerId="LiveId" clId="{893DA8DE-B24F-4920-9170-A902B654761F}" dt="2020-08-15T00:40:26.028" v="92"/>
          <ac:grpSpMkLst>
            <pc:docMk/>
            <pc:sldMk cId="225502024" sldId="400"/>
            <ac:grpSpMk id="6" creationId="{12420355-291F-4103-8C51-F273876E7A44}"/>
          </ac:grpSpMkLst>
        </pc:grpChg>
        <pc:grpChg chg="mod">
          <ac:chgData name="Dezhong Yao" userId="794760dbfb091494" providerId="LiveId" clId="{893DA8DE-B24F-4920-9170-A902B654761F}" dt="2020-08-15T00:40:26.028" v="92"/>
          <ac:grpSpMkLst>
            <pc:docMk/>
            <pc:sldMk cId="225502024" sldId="400"/>
            <ac:grpSpMk id="7" creationId="{1510D4F4-BF9E-4986-82E2-D6CAE2FE69F5}"/>
          </ac:grpSpMkLst>
        </pc:grpChg>
        <pc:grpChg chg="mod">
          <ac:chgData name="Dezhong Yao" userId="794760dbfb091494" providerId="LiveId" clId="{893DA8DE-B24F-4920-9170-A902B654761F}" dt="2020-08-15T00:40:26.028" v="92"/>
          <ac:grpSpMkLst>
            <pc:docMk/>
            <pc:sldMk cId="225502024" sldId="400"/>
            <ac:grpSpMk id="10" creationId="{CE8A1F34-304B-49A7-A2E9-52819E66855F}"/>
          </ac:grpSpMkLst>
        </pc:grpChg>
        <pc:grpChg chg="mod">
          <ac:chgData name="Dezhong Yao" userId="794760dbfb091494" providerId="LiveId" clId="{893DA8DE-B24F-4920-9170-A902B654761F}" dt="2020-08-15T00:40:26.028" v="92"/>
          <ac:grpSpMkLst>
            <pc:docMk/>
            <pc:sldMk cId="225502024" sldId="400"/>
            <ac:grpSpMk id="21" creationId="{0F2705A7-1BE8-4962-9AA8-0C98DFCA5E42}"/>
          </ac:grpSpMkLst>
        </pc:grpChg>
        <pc:picChg chg="del">
          <ac:chgData name="Dezhong Yao" userId="794760dbfb091494" providerId="LiveId" clId="{893DA8DE-B24F-4920-9170-A902B654761F}" dt="2020-08-15T00:40:25.744" v="91" actId="478"/>
          <ac:picMkLst>
            <pc:docMk/>
            <pc:sldMk cId="225502024" sldId="400"/>
            <ac:picMk id="4" creationId="{626AE0B2-59A6-4345-B963-1AF85CBD1FD9}"/>
          </ac:picMkLst>
        </pc:picChg>
        <pc:picChg chg="mod">
          <ac:chgData name="Dezhong Yao" userId="794760dbfb091494" providerId="LiveId" clId="{893DA8DE-B24F-4920-9170-A902B654761F}" dt="2020-08-15T00:40:26.028" v="92"/>
          <ac:picMkLst>
            <pc:docMk/>
            <pc:sldMk cId="225502024" sldId="400"/>
            <ac:picMk id="28" creationId="{85A5372D-706B-4C5B-AC2E-1CFEC1380CD1}"/>
          </ac:picMkLst>
        </pc:picChg>
        <pc:cxnChg chg="mod">
          <ac:chgData name="Dezhong Yao" userId="794760dbfb091494" providerId="LiveId" clId="{893DA8DE-B24F-4920-9170-A902B654761F}" dt="2020-08-15T00:40:26.028" v="92"/>
          <ac:cxnSpMkLst>
            <pc:docMk/>
            <pc:sldMk cId="225502024" sldId="400"/>
            <ac:cxnSpMk id="8" creationId="{AE1858C3-29C3-4FDD-9F20-C215605C7E00}"/>
          </ac:cxnSpMkLst>
        </pc:cxnChg>
        <pc:cxnChg chg="mod">
          <ac:chgData name="Dezhong Yao" userId="794760dbfb091494" providerId="LiveId" clId="{893DA8DE-B24F-4920-9170-A902B654761F}" dt="2020-08-15T00:40:26.028" v="92"/>
          <ac:cxnSpMkLst>
            <pc:docMk/>
            <pc:sldMk cId="225502024" sldId="400"/>
            <ac:cxnSpMk id="9" creationId="{20F6BBCC-769D-45D0-B996-6680F88923B5}"/>
          </ac:cxnSpMkLst>
        </pc:cxnChg>
        <pc:cxnChg chg="mod">
          <ac:chgData name="Dezhong Yao" userId="794760dbfb091494" providerId="LiveId" clId="{893DA8DE-B24F-4920-9170-A902B654761F}" dt="2020-08-15T00:40:26.028" v="92"/>
          <ac:cxnSpMkLst>
            <pc:docMk/>
            <pc:sldMk cId="225502024" sldId="400"/>
            <ac:cxnSpMk id="12" creationId="{3D313FC8-E26F-4687-B41B-C7111DF782D2}"/>
          </ac:cxnSpMkLst>
        </pc:cxnChg>
        <pc:cxnChg chg="mod">
          <ac:chgData name="Dezhong Yao" userId="794760dbfb091494" providerId="LiveId" clId="{893DA8DE-B24F-4920-9170-A902B654761F}" dt="2020-08-15T00:40:26.028" v="92"/>
          <ac:cxnSpMkLst>
            <pc:docMk/>
            <pc:sldMk cId="225502024" sldId="400"/>
            <ac:cxnSpMk id="13" creationId="{65DF0608-920A-44F0-BAF6-B25556C64691}"/>
          </ac:cxnSpMkLst>
        </pc:cxnChg>
        <pc:cxnChg chg="mod">
          <ac:chgData name="Dezhong Yao" userId="794760dbfb091494" providerId="LiveId" clId="{893DA8DE-B24F-4920-9170-A902B654761F}" dt="2020-08-15T00:40:26.028" v="92"/>
          <ac:cxnSpMkLst>
            <pc:docMk/>
            <pc:sldMk cId="225502024" sldId="400"/>
            <ac:cxnSpMk id="14" creationId="{0DD11379-E53C-49BC-86EA-C9F779611A6C}"/>
          </ac:cxnSpMkLst>
        </pc:cxnChg>
        <pc:cxnChg chg="mod">
          <ac:chgData name="Dezhong Yao" userId="794760dbfb091494" providerId="LiveId" clId="{893DA8DE-B24F-4920-9170-A902B654761F}" dt="2020-08-15T00:40:26.028" v="92"/>
          <ac:cxnSpMkLst>
            <pc:docMk/>
            <pc:sldMk cId="225502024" sldId="400"/>
            <ac:cxnSpMk id="15" creationId="{8E7D9937-A31E-41A7-814D-D3FFACCD7D38}"/>
          </ac:cxnSpMkLst>
        </pc:cxnChg>
        <pc:cxnChg chg="mod">
          <ac:chgData name="Dezhong Yao" userId="794760dbfb091494" providerId="LiveId" clId="{893DA8DE-B24F-4920-9170-A902B654761F}" dt="2020-08-15T00:40:26.028" v="92"/>
          <ac:cxnSpMkLst>
            <pc:docMk/>
            <pc:sldMk cId="225502024" sldId="400"/>
            <ac:cxnSpMk id="16" creationId="{20091505-5D7B-4B3C-8B00-8AAD3689AE57}"/>
          </ac:cxnSpMkLst>
        </pc:cxnChg>
        <pc:cxnChg chg="mod">
          <ac:chgData name="Dezhong Yao" userId="794760dbfb091494" providerId="LiveId" clId="{893DA8DE-B24F-4920-9170-A902B654761F}" dt="2020-08-15T00:40:26.028" v="92"/>
          <ac:cxnSpMkLst>
            <pc:docMk/>
            <pc:sldMk cId="225502024" sldId="400"/>
            <ac:cxnSpMk id="17" creationId="{7DA39FD0-F596-449A-9677-E9379B09EADD}"/>
          </ac:cxnSpMkLst>
        </pc:cxnChg>
        <pc:cxnChg chg="mod">
          <ac:chgData name="Dezhong Yao" userId="794760dbfb091494" providerId="LiveId" clId="{893DA8DE-B24F-4920-9170-A902B654761F}" dt="2020-08-15T00:40:26.028" v="92"/>
          <ac:cxnSpMkLst>
            <pc:docMk/>
            <pc:sldMk cId="225502024" sldId="400"/>
            <ac:cxnSpMk id="18" creationId="{3406ADEA-F8D3-4F4C-82AE-ECA1AB7EA42D}"/>
          </ac:cxnSpMkLst>
        </pc:cxnChg>
        <pc:cxnChg chg="mod">
          <ac:chgData name="Dezhong Yao" userId="794760dbfb091494" providerId="LiveId" clId="{893DA8DE-B24F-4920-9170-A902B654761F}" dt="2020-08-15T00:40:26.028" v="92"/>
          <ac:cxnSpMkLst>
            <pc:docMk/>
            <pc:sldMk cId="225502024" sldId="400"/>
            <ac:cxnSpMk id="29" creationId="{14CB291B-5329-465A-A594-10045522D1EE}"/>
          </ac:cxnSpMkLst>
        </pc:cxnChg>
        <pc:cxnChg chg="mod">
          <ac:chgData name="Dezhong Yao" userId="794760dbfb091494" providerId="LiveId" clId="{893DA8DE-B24F-4920-9170-A902B654761F}" dt="2020-08-15T00:40:26.028" v="92"/>
          <ac:cxnSpMkLst>
            <pc:docMk/>
            <pc:sldMk cId="225502024" sldId="400"/>
            <ac:cxnSpMk id="30" creationId="{90C945AB-B607-458F-9FF0-7E62CA8CCBD5}"/>
          </ac:cxnSpMkLst>
        </pc:cxnChg>
        <pc:cxnChg chg="mod">
          <ac:chgData name="Dezhong Yao" userId="794760dbfb091494" providerId="LiveId" clId="{893DA8DE-B24F-4920-9170-A902B654761F}" dt="2020-08-15T00:40:26.028" v="92"/>
          <ac:cxnSpMkLst>
            <pc:docMk/>
            <pc:sldMk cId="225502024" sldId="400"/>
            <ac:cxnSpMk id="31" creationId="{44A30752-65BD-4B5E-86A7-14F4D0254D35}"/>
          </ac:cxnSpMkLst>
        </pc:cxnChg>
        <pc:cxnChg chg="mod">
          <ac:chgData name="Dezhong Yao" userId="794760dbfb091494" providerId="LiveId" clId="{893DA8DE-B24F-4920-9170-A902B654761F}" dt="2020-08-15T00:40:26.028" v="92"/>
          <ac:cxnSpMkLst>
            <pc:docMk/>
            <pc:sldMk cId="225502024" sldId="400"/>
            <ac:cxnSpMk id="32" creationId="{E6E103E4-41B5-4FEB-A1D6-FE56EFB05A8E}"/>
          </ac:cxnSpMkLst>
        </pc:cxnChg>
        <pc:cxnChg chg="mod">
          <ac:chgData name="Dezhong Yao" userId="794760dbfb091494" providerId="LiveId" clId="{893DA8DE-B24F-4920-9170-A902B654761F}" dt="2020-08-15T00:40:26.028" v="92"/>
          <ac:cxnSpMkLst>
            <pc:docMk/>
            <pc:sldMk cId="225502024" sldId="400"/>
            <ac:cxnSpMk id="33" creationId="{11A55E68-B97B-4B86-85CC-2DD01F775CD3}"/>
          </ac:cxnSpMkLst>
        </pc:cxnChg>
        <pc:cxnChg chg="mod">
          <ac:chgData name="Dezhong Yao" userId="794760dbfb091494" providerId="LiveId" clId="{893DA8DE-B24F-4920-9170-A902B654761F}" dt="2020-08-15T00:40:26.028" v="92"/>
          <ac:cxnSpMkLst>
            <pc:docMk/>
            <pc:sldMk cId="225502024" sldId="400"/>
            <ac:cxnSpMk id="34" creationId="{87BDDAB7-7B46-47AF-8CC0-277E19C1ABF1}"/>
          </ac:cxnSpMkLst>
        </pc:cxnChg>
        <pc:cxnChg chg="mod">
          <ac:chgData name="Dezhong Yao" userId="794760dbfb091494" providerId="LiveId" clId="{893DA8DE-B24F-4920-9170-A902B654761F}" dt="2020-08-15T00:40:26.028" v="92"/>
          <ac:cxnSpMkLst>
            <pc:docMk/>
            <pc:sldMk cId="225502024" sldId="400"/>
            <ac:cxnSpMk id="35" creationId="{C8413E40-BF28-4D31-B412-AD32AF25DEA9}"/>
          </ac:cxnSpMkLst>
        </pc:cxnChg>
        <pc:cxnChg chg="mod">
          <ac:chgData name="Dezhong Yao" userId="794760dbfb091494" providerId="LiveId" clId="{893DA8DE-B24F-4920-9170-A902B654761F}" dt="2020-08-15T00:40:26.028" v="92"/>
          <ac:cxnSpMkLst>
            <pc:docMk/>
            <pc:sldMk cId="225502024" sldId="400"/>
            <ac:cxnSpMk id="36" creationId="{57932911-7B49-424B-92E9-5413D6885321}"/>
          </ac:cxnSpMkLst>
        </pc:cxnChg>
      </pc:sldChg>
      <pc:sldChg chg="addSp delSp mod">
        <pc:chgData name="Dezhong Yao" userId="794760dbfb091494" providerId="LiveId" clId="{893DA8DE-B24F-4920-9170-A902B654761F}" dt="2020-08-15T00:41:03.762" v="101" actId="22"/>
        <pc:sldMkLst>
          <pc:docMk/>
          <pc:sldMk cId="186521851" sldId="403"/>
        </pc:sldMkLst>
        <pc:spChg chg="add">
          <ac:chgData name="Dezhong Yao" userId="794760dbfb091494" providerId="LiveId" clId="{893DA8DE-B24F-4920-9170-A902B654761F}" dt="2020-08-15T00:41:03.762" v="101" actId="22"/>
          <ac:spMkLst>
            <pc:docMk/>
            <pc:sldMk cId="186521851" sldId="403"/>
            <ac:spMk id="11" creationId="{1341862B-A851-4774-B97F-7779CF12ACE4}"/>
          </ac:spMkLst>
        </pc:spChg>
        <pc:graphicFrameChg chg="add del">
          <ac:chgData name="Dezhong Yao" userId="794760dbfb091494" providerId="LiveId" clId="{893DA8DE-B24F-4920-9170-A902B654761F}" dt="2020-08-15T00:40:49.045" v="97" actId="22"/>
          <ac:graphicFrameMkLst>
            <pc:docMk/>
            <pc:sldMk cId="186521851" sldId="403"/>
            <ac:graphicFrameMk id="4" creationId="{8178BA8C-049A-4059-AC05-C59B453A8669}"/>
          </ac:graphicFrameMkLst>
        </pc:graphicFrameChg>
        <pc:graphicFrameChg chg="add">
          <ac:chgData name="Dezhong Yao" userId="794760dbfb091494" providerId="LiveId" clId="{893DA8DE-B24F-4920-9170-A902B654761F}" dt="2020-08-15T00:40:58.326" v="100" actId="22"/>
          <ac:graphicFrameMkLst>
            <pc:docMk/>
            <pc:sldMk cId="186521851" sldId="403"/>
            <ac:graphicFrameMk id="5" creationId="{6D19D77F-D080-45AD-88D4-292C5D529AFA}"/>
          </ac:graphicFrameMkLst>
        </pc:graphicFrameChg>
        <pc:picChg chg="add del">
          <ac:chgData name="Dezhong Yao" userId="794760dbfb091494" providerId="LiveId" clId="{893DA8DE-B24F-4920-9170-A902B654761F}" dt="2020-08-15T00:40:57.897" v="99" actId="478"/>
          <ac:picMkLst>
            <pc:docMk/>
            <pc:sldMk cId="186521851" sldId="403"/>
            <ac:picMk id="7" creationId="{809BCB6B-72BE-4DBE-93AE-C302BA512A6E}"/>
          </ac:picMkLst>
        </pc:picChg>
        <pc:picChg chg="add del">
          <ac:chgData name="Dezhong Yao" userId="794760dbfb091494" providerId="LiveId" clId="{893DA8DE-B24F-4920-9170-A902B654761F}" dt="2020-08-15T00:40:57.897" v="99" actId="478"/>
          <ac:picMkLst>
            <pc:docMk/>
            <pc:sldMk cId="186521851" sldId="403"/>
            <ac:picMk id="9" creationId="{4D258DF6-49CD-4F42-B31F-9E7E250F4DA1}"/>
          </ac:picMkLst>
        </pc:picChg>
      </pc:sldChg>
      <pc:sldChg chg="addSp delSp modSp mod">
        <pc:chgData name="Dezhong Yao" userId="794760dbfb091494" providerId="LiveId" clId="{893DA8DE-B24F-4920-9170-A902B654761F}" dt="2020-08-15T00:41:40.945" v="120"/>
        <pc:sldMkLst>
          <pc:docMk/>
          <pc:sldMk cId="3117821656" sldId="404"/>
        </pc:sldMkLst>
        <pc:spChg chg="del">
          <ac:chgData name="Dezhong Yao" userId="794760dbfb091494" providerId="LiveId" clId="{893DA8DE-B24F-4920-9170-A902B654761F}" dt="2020-08-15T00:41:40.636" v="119" actId="478"/>
          <ac:spMkLst>
            <pc:docMk/>
            <pc:sldMk cId="3117821656" sldId="404"/>
            <ac:spMk id="6" creationId="{96F7C908-886E-4C40-9A8D-19ED8BB674F6}"/>
          </ac:spMkLst>
        </pc:spChg>
        <pc:spChg chg="add mod">
          <ac:chgData name="Dezhong Yao" userId="794760dbfb091494" providerId="LiveId" clId="{893DA8DE-B24F-4920-9170-A902B654761F}" dt="2020-08-15T00:41:40.945" v="120"/>
          <ac:spMkLst>
            <pc:docMk/>
            <pc:sldMk cId="3117821656" sldId="404"/>
            <ac:spMk id="7" creationId="{29480B5F-6095-4C4E-8A63-5104A16D4E74}"/>
          </ac:spMkLst>
        </pc:spChg>
        <pc:spChg chg="mod">
          <ac:chgData name="Dezhong Yao" userId="794760dbfb091494" providerId="LiveId" clId="{893DA8DE-B24F-4920-9170-A902B654761F}" dt="2020-08-15T00:41:40.945" v="120"/>
          <ac:spMkLst>
            <pc:docMk/>
            <pc:sldMk cId="3117821656" sldId="404"/>
            <ac:spMk id="9" creationId="{DA8ECB23-90DC-4470-8869-993D167DE579}"/>
          </ac:spMkLst>
        </pc:spChg>
        <pc:spChg chg="mod">
          <ac:chgData name="Dezhong Yao" userId="794760dbfb091494" providerId="LiveId" clId="{893DA8DE-B24F-4920-9170-A902B654761F}" dt="2020-08-15T00:41:40.945" v="120"/>
          <ac:spMkLst>
            <pc:docMk/>
            <pc:sldMk cId="3117821656" sldId="404"/>
            <ac:spMk id="10" creationId="{29AA2ED9-8ABC-4CFB-9789-D1B3681D6A4E}"/>
          </ac:spMkLst>
        </pc:spChg>
        <pc:spChg chg="mod">
          <ac:chgData name="Dezhong Yao" userId="794760dbfb091494" providerId="LiveId" clId="{893DA8DE-B24F-4920-9170-A902B654761F}" dt="2020-08-15T00:41:40.945" v="120"/>
          <ac:spMkLst>
            <pc:docMk/>
            <pc:sldMk cId="3117821656" sldId="404"/>
            <ac:spMk id="11" creationId="{3E7FC0F5-3E0E-43E7-A3EC-256EE43FEFF9}"/>
          </ac:spMkLst>
        </pc:spChg>
        <pc:spChg chg="mod">
          <ac:chgData name="Dezhong Yao" userId="794760dbfb091494" providerId="LiveId" clId="{893DA8DE-B24F-4920-9170-A902B654761F}" dt="2020-08-15T00:41:40.945" v="120"/>
          <ac:spMkLst>
            <pc:docMk/>
            <pc:sldMk cId="3117821656" sldId="404"/>
            <ac:spMk id="12" creationId="{49B56272-E2E0-4E23-A9E3-C2E5481139B6}"/>
          </ac:spMkLst>
        </pc:spChg>
        <pc:spChg chg="mod">
          <ac:chgData name="Dezhong Yao" userId="794760dbfb091494" providerId="LiveId" clId="{893DA8DE-B24F-4920-9170-A902B654761F}" dt="2020-08-15T00:41:40.945" v="120"/>
          <ac:spMkLst>
            <pc:docMk/>
            <pc:sldMk cId="3117821656" sldId="404"/>
            <ac:spMk id="13" creationId="{24FD835F-45F5-430D-AB7C-E967DC081BD1}"/>
          </ac:spMkLst>
        </pc:spChg>
        <pc:spChg chg="mod">
          <ac:chgData name="Dezhong Yao" userId="794760dbfb091494" providerId="LiveId" clId="{893DA8DE-B24F-4920-9170-A902B654761F}" dt="2020-08-15T00:41:40.945" v="120"/>
          <ac:spMkLst>
            <pc:docMk/>
            <pc:sldMk cId="3117821656" sldId="404"/>
            <ac:spMk id="14" creationId="{BD4FB02E-0D4B-4881-9CF7-21D0F1E408CC}"/>
          </ac:spMkLst>
        </pc:spChg>
        <pc:spChg chg="mod">
          <ac:chgData name="Dezhong Yao" userId="794760dbfb091494" providerId="LiveId" clId="{893DA8DE-B24F-4920-9170-A902B654761F}" dt="2020-08-15T00:41:40.945" v="120"/>
          <ac:spMkLst>
            <pc:docMk/>
            <pc:sldMk cId="3117821656" sldId="404"/>
            <ac:spMk id="15" creationId="{E854FC43-33D9-4D1F-8291-990BDAC704D4}"/>
          </ac:spMkLst>
        </pc:spChg>
        <pc:spChg chg="mod">
          <ac:chgData name="Dezhong Yao" userId="794760dbfb091494" providerId="LiveId" clId="{893DA8DE-B24F-4920-9170-A902B654761F}" dt="2020-08-15T00:41:40.945" v="120"/>
          <ac:spMkLst>
            <pc:docMk/>
            <pc:sldMk cId="3117821656" sldId="404"/>
            <ac:spMk id="16" creationId="{4DF0BA14-A72A-47CD-BDA0-5657EC7956AD}"/>
          </ac:spMkLst>
        </pc:spChg>
        <pc:spChg chg="mod">
          <ac:chgData name="Dezhong Yao" userId="794760dbfb091494" providerId="LiveId" clId="{893DA8DE-B24F-4920-9170-A902B654761F}" dt="2020-08-15T00:41:40.945" v="120"/>
          <ac:spMkLst>
            <pc:docMk/>
            <pc:sldMk cId="3117821656" sldId="404"/>
            <ac:spMk id="17" creationId="{DE02E3AD-1FCE-42FF-A933-A8F3EB682CDC}"/>
          </ac:spMkLst>
        </pc:spChg>
        <pc:spChg chg="mod">
          <ac:chgData name="Dezhong Yao" userId="794760dbfb091494" providerId="LiveId" clId="{893DA8DE-B24F-4920-9170-A902B654761F}" dt="2020-08-15T00:41:40.945" v="120"/>
          <ac:spMkLst>
            <pc:docMk/>
            <pc:sldMk cId="3117821656" sldId="404"/>
            <ac:spMk id="18" creationId="{0B7F5BB1-CFAD-4C9E-9081-42950FA0BE74}"/>
          </ac:spMkLst>
        </pc:spChg>
        <pc:spChg chg="mod">
          <ac:chgData name="Dezhong Yao" userId="794760dbfb091494" providerId="LiveId" clId="{893DA8DE-B24F-4920-9170-A902B654761F}" dt="2020-08-15T00:41:40.945" v="120"/>
          <ac:spMkLst>
            <pc:docMk/>
            <pc:sldMk cId="3117821656" sldId="404"/>
            <ac:spMk id="19" creationId="{E03638A9-51CA-4EE9-B49E-70EA15A83FF7}"/>
          </ac:spMkLst>
        </pc:spChg>
        <pc:spChg chg="mod">
          <ac:chgData name="Dezhong Yao" userId="794760dbfb091494" providerId="LiveId" clId="{893DA8DE-B24F-4920-9170-A902B654761F}" dt="2020-08-15T00:41:40.945" v="120"/>
          <ac:spMkLst>
            <pc:docMk/>
            <pc:sldMk cId="3117821656" sldId="404"/>
            <ac:spMk id="20" creationId="{FE7B825D-7851-4EDF-9C3E-3FBD76D34FD6}"/>
          </ac:spMkLst>
        </pc:spChg>
        <pc:spChg chg="mod">
          <ac:chgData name="Dezhong Yao" userId="794760dbfb091494" providerId="LiveId" clId="{893DA8DE-B24F-4920-9170-A902B654761F}" dt="2020-08-15T00:41:40.945" v="120"/>
          <ac:spMkLst>
            <pc:docMk/>
            <pc:sldMk cId="3117821656" sldId="404"/>
            <ac:spMk id="21" creationId="{A18DD4E7-964B-47CF-9B32-89ABC068DB76}"/>
          </ac:spMkLst>
        </pc:spChg>
        <pc:spChg chg="mod">
          <ac:chgData name="Dezhong Yao" userId="794760dbfb091494" providerId="LiveId" clId="{893DA8DE-B24F-4920-9170-A902B654761F}" dt="2020-08-15T00:41:40.945" v="120"/>
          <ac:spMkLst>
            <pc:docMk/>
            <pc:sldMk cId="3117821656" sldId="404"/>
            <ac:spMk id="22" creationId="{75147A91-070D-446C-B010-A38019F9F802}"/>
          </ac:spMkLst>
        </pc:spChg>
        <pc:spChg chg="mod">
          <ac:chgData name="Dezhong Yao" userId="794760dbfb091494" providerId="LiveId" clId="{893DA8DE-B24F-4920-9170-A902B654761F}" dt="2020-08-15T00:41:40.945" v="120"/>
          <ac:spMkLst>
            <pc:docMk/>
            <pc:sldMk cId="3117821656" sldId="404"/>
            <ac:spMk id="23" creationId="{A95C6D0E-4DB2-48E6-A744-0A8807874B4F}"/>
          </ac:spMkLst>
        </pc:spChg>
        <pc:spChg chg="mod">
          <ac:chgData name="Dezhong Yao" userId="794760dbfb091494" providerId="LiveId" clId="{893DA8DE-B24F-4920-9170-A902B654761F}" dt="2020-08-15T00:41:40.945" v="120"/>
          <ac:spMkLst>
            <pc:docMk/>
            <pc:sldMk cId="3117821656" sldId="404"/>
            <ac:spMk id="27" creationId="{43613427-4661-4D6B-8598-921FF571BD11}"/>
          </ac:spMkLst>
        </pc:spChg>
        <pc:spChg chg="mod">
          <ac:chgData name="Dezhong Yao" userId="794760dbfb091494" providerId="LiveId" clId="{893DA8DE-B24F-4920-9170-A902B654761F}" dt="2020-08-15T00:41:40.945" v="120"/>
          <ac:spMkLst>
            <pc:docMk/>
            <pc:sldMk cId="3117821656" sldId="404"/>
            <ac:spMk id="28" creationId="{A97EC059-9715-49AD-85A2-EDD7D7727B04}"/>
          </ac:spMkLst>
        </pc:spChg>
        <pc:spChg chg="mod">
          <ac:chgData name="Dezhong Yao" userId="794760dbfb091494" providerId="LiveId" clId="{893DA8DE-B24F-4920-9170-A902B654761F}" dt="2020-08-15T00:41:40.945" v="120"/>
          <ac:spMkLst>
            <pc:docMk/>
            <pc:sldMk cId="3117821656" sldId="404"/>
            <ac:spMk id="29" creationId="{965E1CAD-B818-4B5F-BCF0-CA082CA72529}"/>
          </ac:spMkLst>
        </pc:spChg>
        <pc:spChg chg="mod">
          <ac:chgData name="Dezhong Yao" userId="794760dbfb091494" providerId="LiveId" clId="{893DA8DE-B24F-4920-9170-A902B654761F}" dt="2020-08-15T00:41:40.945" v="120"/>
          <ac:spMkLst>
            <pc:docMk/>
            <pc:sldMk cId="3117821656" sldId="404"/>
            <ac:spMk id="30" creationId="{82E5EB5B-6A59-48B7-B7F4-13E851E2E5AE}"/>
          </ac:spMkLst>
        </pc:spChg>
        <pc:spChg chg="mod">
          <ac:chgData name="Dezhong Yao" userId="794760dbfb091494" providerId="LiveId" clId="{893DA8DE-B24F-4920-9170-A902B654761F}" dt="2020-08-15T00:41:40.945" v="120"/>
          <ac:spMkLst>
            <pc:docMk/>
            <pc:sldMk cId="3117821656" sldId="404"/>
            <ac:spMk id="31" creationId="{8BC4B20F-7BDF-4BCE-924C-4553546EFB94}"/>
          </ac:spMkLst>
        </pc:spChg>
        <pc:grpChg chg="add mod">
          <ac:chgData name="Dezhong Yao" userId="794760dbfb091494" providerId="LiveId" clId="{893DA8DE-B24F-4920-9170-A902B654761F}" dt="2020-08-15T00:41:40.945" v="120"/>
          <ac:grpSpMkLst>
            <pc:docMk/>
            <pc:sldMk cId="3117821656" sldId="404"/>
            <ac:grpSpMk id="8" creationId="{53E6BAD9-1E40-4B09-A640-D627A3808335}"/>
          </ac:grpSpMkLst>
        </pc:grpChg>
        <pc:picChg chg="del">
          <ac:chgData name="Dezhong Yao" userId="794760dbfb091494" providerId="LiveId" clId="{893DA8DE-B24F-4920-9170-A902B654761F}" dt="2020-08-15T00:41:40.636" v="119" actId="478"/>
          <ac:picMkLst>
            <pc:docMk/>
            <pc:sldMk cId="3117821656" sldId="404"/>
            <ac:picMk id="5" creationId="{64830F80-F781-49BD-8E82-359AAA5B751E}"/>
          </ac:picMkLst>
        </pc:picChg>
        <pc:cxnChg chg="mod">
          <ac:chgData name="Dezhong Yao" userId="794760dbfb091494" providerId="LiveId" clId="{893DA8DE-B24F-4920-9170-A902B654761F}" dt="2020-08-15T00:41:40.945" v="120"/>
          <ac:cxnSpMkLst>
            <pc:docMk/>
            <pc:sldMk cId="3117821656" sldId="404"/>
            <ac:cxnSpMk id="24" creationId="{B6AB9A6B-DA62-4AB3-8A41-9EEA32A51CB2}"/>
          </ac:cxnSpMkLst>
        </pc:cxnChg>
        <pc:cxnChg chg="mod">
          <ac:chgData name="Dezhong Yao" userId="794760dbfb091494" providerId="LiveId" clId="{893DA8DE-B24F-4920-9170-A902B654761F}" dt="2020-08-15T00:41:40.945" v="120"/>
          <ac:cxnSpMkLst>
            <pc:docMk/>
            <pc:sldMk cId="3117821656" sldId="404"/>
            <ac:cxnSpMk id="25" creationId="{418ACDA3-A270-4EE8-AB40-980D56AD41F7}"/>
          </ac:cxnSpMkLst>
        </pc:cxnChg>
        <pc:cxnChg chg="mod">
          <ac:chgData name="Dezhong Yao" userId="794760dbfb091494" providerId="LiveId" clId="{893DA8DE-B24F-4920-9170-A902B654761F}" dt="2020-08-15T00:41:40.945" v="120"/>
          <ac:cxnSpMkLst>
            <pc:docMk/>
            <pc:sldMk cId="3117821656" sldId="404"/>
            <ac:cxnSpMk id="26" creationId="{895A6F0A-2D32-4D5E-9E78-15C774EAA276}"/>
          </ac:cxnSpMkLst>
        </pc:cxnChg>
      </pc:sldChg>
    </pc:docChg>
  </pc:docChgLst>
  <pc:docChgLst>
    <pc:chgData name="Dezhong Yao" userId="794760dbfb091494" providerId="LiveId" clId="{95AC773E-23FA-4A98-9608-7D59D952585D}"/>
    <pc:docChg chg="undo redo custSel addSld delSld modSld sldOrd modMainMaster">
      <pc:chgData name="Dezhong Yao" userId="794760dbfb091494" providerId="LiveId" clId="{95AC773E-23FA-4A98-9608-7D59D952585D}" dt="2020-06-18T09:14:34.387" v="13253" actId="2696"/>
      <pc:docMkLst>
        <pc:docMk/>
      </pc:docMkLst>
      <pc:sldChg chg="addSp delSp modSp add ord delAnim modAnim">
        <pc:chgData name="Dezhong Yao" userId="794760dbfb091494" providerId="LiveId" clId="{95AC773E-23FA-4A98-9608-7D59D952585D}" dt="2020-06-15T02:21:11.180" v="1631" actId="1037"/>
        <pc:sldMkLst>
          <pc:docMk/>
          <pc:sldMk cId="1699284995" sldId="291"/>
        </pc:sldMkLst>
        <pc:spChg chg="mod">
          <ac:chgData name="Dezhong Yao" userId="794760dbfb091494" providerId="LiveId" clId="{95AC773E-23FA-4A98-9608-7D59D952585D}" dt="2020-06-11T09:03:16.533" v="931" actId="14100"/>
          <ac:spMkLst>
            <pc:docMk/>
            <pc:sldMk cId="1699284995" sldId="291"/>
            <ac:spMk id="2" creationId="{2C24BA44-805B-4549-AC7D-EFD3D800D232}"/>
          </ac:spMkLst>
        </pc:spChg>
        <pc:spChg chg="del mod">
          <ac:chgData name="Dezhong Yao" userId="794760dbfb091494" providerId="LiveId" clId="{95AC773E-23FA-4A98-9608-7D59D952585D}" dt="2020-06-10T14:45:04.503" v="107" actId="478"/>
          <ac:spMkLst>
            <pc:docMk/>
            <pc:sldMk cId="1699284995" sldId="291"/>
            <ac:spMk id="3" creationId="{D5882556-12F9-46D9-8A0C-1844FCC6DB1B}"/>
          </ac:spMkLst>
        </pc:spChg>
        <pc:spChg chg="add del">
          <ac:chgData name="Dezhong Yao" userId="794760dbfb091494" providerId="LiveId" clId="{95AC773E-23FA-4A98-9608-7D59D952585D}" dt="2020-06-10T00:49:39.079" v="88"/>
          <ac:spMkLst>
            <pc:docMk/>
            <pc:sldMk cId="1699284995" sldId="291"/>
            <ac:spMk id="13" creationId="{765DD458-F02D-43CE-9040-6250064A8529}"/>
          </ac:spMkLst>
        </pc:spChg>
        <pc:spChg chg="add del mod">
          <ac:chgData name="Dezhong Yao" userId="794760dbfb091494" providerId="LiveId" clId="{95AC773E-23FA-4A98-9608-7D59D952585D}" dt="2020-06-10T14:46:09.938" v="114" actId="478"/>
          <ac:spMkLst>
            <pc:docMk/>
            <pc:sldMk cId="1699284995" sldId="291"/>
            <ac:spMk id="14" creationId="{7AF40908-D75C-4A32-BF27-6AAE3F98ABDB}"/>
          </ac:spMkLst>
        </pc:spChg>
        <pc:spChg chg="add mod">
          <ac:chgData name="Dezhong Yao" userId="794760dbfb091494" providerId="LiveId" clId="{95AC773E-23FA-4A98-9608-7D59D952585D}" dt="2020-06-11T09:03:20.979" v="942" actId="1036"/>
          <ac:spMkLst>
            <pc:docMk/>
            <pc:sldMk cId="1699284995" sldId="291"/>
            <ac:spMk id="52" creationId="{6539CF2D-F07E-4027-B20B-D38E2566454F}"/>
          </ac:spMkLst>
        </pc:spChg>
        <pc:grpChg chg="add mod">
          <ac:chgData name="Dezhong Yao" userId="794760dbfb091494" providerId="LiveId" clId="{95AC773E-23FA-4A98-9608-7D59D952585D}" dt="2020-06-11T02:58:20.467" v="489" actId="164"/>
          <ac:grpSpMkLst>
            <pc:docMk/>
            <pc:sldMk cId="1699284995" sldId="291"/>
            <ac:grpSpMk id="49" creationId="{2082293B-04D5-4EDF-B7A4-2C0F7DBC074D}"/>
          </ac:grpSpMkLst>
        </pc:grpChg>
        <pc:grpChg chg="add mod">
          <ac:chgData name="Dezhong Yao" userId="794760dbfb091494" providerId="LiveId" clId="{95AC773E-23FA-4A98-9608-7D59D952585D}" dt="2020-06-11T02:58:26.860" v="491" actId="164"/>
          <ac:grpSpMkLst>
            <pc:docMk/>
            <pc:sldMk cId="1699284995" sldId="291"/>
            <ac:grpSpMk id="50" creationId="{42DD1A59-44EF-4BDD-8263-D80843140C3E}"/>
          </ac:grpSpMkLst>
        </pc:grpChg>
        <pc:grpChg chg="add mod">
          <ac:chgData name="Dezhong Yao" userId="794760dbfb091494" providerId="LiveId" clId="{95AC773E-23FA-4A98-9608-7D59D952585D}" dt="2020-06-11T02:58:35.037" v="493" actId="14100"/>
          <ac:grpSpMkLst>
            <pc:docMk/>
            <pc:sldMk cId="1699284995" sldId="291"/>
            <ac:grpSpMk id="51" creationId="{5D442449-AD1F-4877-A831-0320A4258756}"/>
          </ac:grpSpMkLst>
        </pc:grpChg>
        <pc:picChg chg="add del mod">
          <ac:chgData name="Dezhong Yao" userId="794760dbfb091494" providerId="LiveId" clId="{95AC773E-23FA-4A98-9608-7D59D952585D}" dt="2020-06-09T08:37:27.305" v="38" actId="478"/>
          <ac:picMkLst>
            <pc:docMk/>
            <pc:sldMk cId="1699284995" sldId="291"/>
            <ac:picMk id="5" creationId="{798D40CD-E3B9-4133-8EAB-42AE63D2E43E}"/>
          </ac:picMkLst>
        </pc:picChg>
        <pc:picChg chg="add del mod ord">
          <ac:chgData name="Dezhong Yao" userId="794760dbfb091494" providerId="LiveId" clId="{95AC773E-23FA-4A98-9608-7D59D952585D}" dt="2020-06-09T08:43:10.501" v="49" actId="478"/>
          <ac:picMkLst>
            <pc:docMk/>
            <pc:sldMk cId="1699284995" sldId="291"/>
            <ac:picMk id="6" creationId="{8123BBFC-76D0-4F01-AADE-279EA60C4C1D}"/>
          </ac:picMkLst>
        </pc:picChg>
        <pc:picChg chg="add del mod">
          <ac:chgData name="Dezhong Yao" userId="794760dbfb091494" providerId="LiveId" clId="{95AC773E-23FA-4A98-9608-7D59D952585D}" dt="2020-06-09T08:43:22.166" v="54" actId="478"/>
          <ac:picMkLst>
            <pc:docMk/>
            <pc:sldMk cId="1699284995" sldId="291"/>
            <ac:picMk id="8" creationId="{996B6733-23B6-4939-8769-D79A071B44F5}"/>
          </ac:picMkLst>
        </pc:picChg>
        <pc:picChg chg="add del mod">
          <ac:chgData name="Dezhong Yao" userId="794760dbfb091494" providerId="LiveId" clId="{95AC773E-23FA-4A98-9608-7D59D952585D}" dt="2020-06-09T09:04:39.033" v="56" actId="478"/>
          <ac:picMkLst>
            <pc:docMk/>
            <pc:sldMk cId="1699284995" sldId="291"/>
            <ac:picMk id="10" creationId="{4E906861-85C0-4608-8385-8CB25513FF79}"/>
          </ac:picMkLst>
        </pc:picChg>
        <pc:picChg chg="add mod ord">
          <ac:chgData name="Dezhong Yao" userId="794760dbfb091494" providerId="LiveId" clId="{95AC773E-23FA-4A98-9608-7D59D952585D}" dt="2020-06-11T02:58:26.860" v="491" actId="164"/>
          <ac:picMkLst>
            <pc:docMk/>
            <pc:sldMk cId="1699284995" sldId="291"/>
            <ac:picMk id="12" creationId="{64ECB360-467F-4A4D-9BC3-D07C76B6D2D5}"/>
          </ac:picMkLst>
        </pc:picChg>
        <pc:picChg chg="add mod">
          <ac:chgData name="Dezhong Yao" userId="794760dbfb091494" providerId="LiveId" clId="{95AC773E-23FA-4A98-9608-7D59D952585D}" dt="2020-06-11T02:57:25.219" v="477" actId="1076"/>
          <ac:picMkLst>
            <pc:docMk/>
            <pc:sldMk cId="1699284995" sldId="291"/>
            <ac:picMk id="15" creationId="{8FA209AF-FD11-4194-BC5D-D88C1D7F21E9}"/>
          </ac:picMkLst>
        </pc:picChg>
        <pc:picChg chg="add del mod">
          <ac:chgData name="Dezhong Yao" userId="794760dbfb091494" providerId="LiveId" clId="{95AC773E-23FA-4A98-9608-7D59D952585D}" dt="2020-06-11T00:41:10.210" v="254" actId="478"/>
          <ac:picMkLst>
            <pc:docMk/>
            <pc:sldMk cId="1699284995" sldId="291"/>
            <ac:picMk id="17" creationId="{5BD489C9-9304-4F56-BBC5-3D9AF2DE5459}"/>
          </ac:picMkLst>
        </pc:picChg>
        <pc:picChg chg="add mod">
          <ac:chgData name="Dezhong Yao" userId="794760dbfb091494" providerId="LiveId" clId="{95AC773E-23FA-4A98-9608-7D59D952585D}" dt="2020-06-11T00:51:36.434" v="374" actId="1076"/>
          <ac:picMkLst>
            <pc:docMk/>
            <pc:sldMk cId="1699284995" sldId="291"/>
            <ac:picMk id="19" creationId="{6B0C0DC3-BD70-495B-A46E-A5CAC2B7DD52}"/>
          </ac:picMkLst>
        </pc:picChg>
        <pc:picChg chg="add mod modCrop">
          <ac:chgData name="Dezhong Yao" userId="794760dbfb091494" providerId="LiveId" clId="{95AC773E-23FA-4A98-9608-7D59D952585D}" dt="2020-06-15T02:21:06.904" v="1626" actId="1037"/>
          <ac:picMkLst>
            <pc:docMk/>
            <pc:sldMk cId="1699284995" sldId="291"/>
            <ac:picMk id="21" creationId="{0ECEB80F-30BB-48B1-9751-7745A5B2A6F8}"/>
          </ac:picMkLst>
        </pc:picChg>
        <pc:picChg chg="add mod modCrop">
          <ac:chgData name="Dezhong Yao" userId="794760dbfb091494" providerId="LiveId" clId="{95AC773E-23FA-4A98-9608-7D59D952585D}" dt="2020-06-11T00:56:45.474" v="465" actId="1076"/>
          <ac:picMkLst>
            <pc:docMk/>
            <pc:sldMk cId="1699284995" sldId="291"/>
            <ac:picMk id="23" creationId="{DC391FCD-DEA5-4E7C-B471-88AAFBFF219E}"/>
          </ac:picMkLst>
        </pc:picChg>
        <pc:picChg chg="add mod modCrop">
          <ac:chgData name="Dezhong Yao" userId="794760dbfb091494" providerId="LiveId" clId="{95AC773E-23FA-4A98-9608-7D59D952585D}" dt="2020-06-11T00:56:37.010" v="462" actId="1076"/>
          <ac:picMkLst>
            <pc:docMk/>
            <pc:sldMk cId="1699284995" sldId="291"/>
            <ac:picMk id="25" creationId="{D64CEEE9-9DCC-4372-8EA3-81C12039CDC9}"/>
          </ac:picMkLst>
        </pc:picChg>
        <pc:picChg chg="add mod">
          <ac:chgData name="Dezhong Yao" userId="794760dbfb091494" providerId="LiveId" clId="{95AC773E-23FA-4A98-9608-7D59D952585D}" dt="2020-06-11T00:56:41.618" v="464" actId="1076"/>
          <ac:picMkLst>
            <pc:docMk/>
            <pc:sldMk cId="1699284995" sldId="291"/>
            <ac:picMk id="27" creationId="{CDCACF0E-0699-4375-80A6-21FEB9A65080}"/>
          </ac:picMkLst>
        </pc:picChg>
        <pc:picChg chg="add del mod">
          <ac:chgData name="Dezhong Yao" userId="794760dbfb091494" providerId="LiveId" clId="{95AC773E-23FA-4A98-9608-7D59D952585D}" dt="2020-06-11T00:45:12.418" v="309" actId="478"/>
          <ac:picMkLst>
            <pc:docMk/>
            <pc:sldMk cId="1699284995" sldId="291"/>
            <ac:picMk id="29" creationId="{8BDC502E-9C3A-41F5-97BD-035FA5E5F19E}"/>
          </ac:picMkLst>
        </pc:picChg>
        <pc:picChg chg="add mod modCrop">
          <ac:chgData name="Dezhong Yao" userId="794760dbfb091494" providerId="LiveId" clId="{95AC773E-23FA-4A98-9608-7D59D952585D}" dt="2020-06-15T02:21:11.180" v="1631" actId="1037"/>
          <ac:picMkLst>
            <pc:docMk/>
            <pc:sldMk cId="1699284995" sldId="291"/>
            <ac:picMk id="31" creationId="{4602160A-6548-4A9E-9A8D-FEA724877D17}"/>
          </ac:picMkLst>
        </pc:picChg>
        <pc:picChg chg="add del mod">
          <ac:chgData name="Dezhong Yao" userId="794760dbfb091494" providerId="LiveId" clId="{95AC773E-23FA-4A98-9608-7D59D952585D}" dt="2020-06-11T00:49:29.707" v="335" actId="478"/>
          <ac:picMkLst>
            <pc:docMk/>
            <pc:sldMk cId="1699284995" sldId="291"/>
            <ac:picMk id="33" creationId="{78929C7F-6B28-4831-8354-C5240588DF43}"/>
          </ac:picMkLst>
        </pc:picChg>
        <pc:picChg chg="add del mod">
          <ac:chgData name="Dezhong Yao" userId="794760dbfb091494" providerId="LiveId" clId="{95AC773E-23FA-4A98-9608-7D59D952585D}" dt="2020-06-11T00:49:48.187" v="337" actId="478"/>
          <ac:picMkLst>
            <pc:docMk/>
            <pc:sldMk cId="1699284995" sldId="291"/>
            <ac:picMk id="35" creationId="{443FD769-0C17-4B6A-BC05-E30775310489}"/>
          </ac:picMkLst>
        </pc:picChg>
        <pc:picChg chg="add mod">
          <ac:chgData name="Dezhong Yao" userId="794760dbfb091494" providerId="LiveId" clId="{95AC773E-23FA-4A98-9608-7D59D952585D}" dt="2020-06-11T00:56:03.153" v="450" actId="1076"/>
          <ac:picMkLst>
            <pc:docMk/>
            <pc:sldMk cId="1699284995" sldId="291"/>
            <ac:picMk id="37" creationId="{20661360-F92B-4208-9BCA-247750B67A6B}"/>
          </ac:picMkLst>
        </pc:picChg>
        <pc:picChg chg="add mod">
          <ac:chgData name="Dezhong Yao" userId="794760dbfb091494" providerId="LiveId" clId="{95AC773E-23FA-4A98-9608-7D59D952585D}" dt="2020-06-11T00:56:02.138" v="449" actId="1076"/>
          <ac:picMkLst>
            <pc:docMk/>
            <pc:sldMk cId="1699284995" sldId="291"/>
            <ac:picMk id="39" creationId="{9202B0B6-B45B-4184-BD60-60ACAED78B4E}"/>
          </ac:picMkLst>
        </pc:picChg>
        <pc:picChg chg="add mod modCrop">
          <ac:chgData name="Dezhong Yao" userId="794760dbfb091494" providerId="LiveId" clId="{95AC773E-23FA-4A98-9608-7D59D952585D}" dt="2020-06-11T00:55:57.051" v="447" actId="1076"/>
          <ac:picMkLst>
            <pc:docMk/>
            <pc:sldMk cId="1699284995" sldId="291"/>
            <ac:picMk id="41" creationId="{BF8FF2C6-3933-4A9F-95E1-3BA1F6D96AE0}"/>
          </ac:picMkLst>
        </pc:picChg>
        <pc:picChg chg="add mod">
          <ac:chgData name="Dezhong Yao" userId="794760dbfb091494" providerId="LiveId" clId="{95AC773E-23FA-4A98-9608-7D59D952585D}" dt="2020-06-11T00:56:51.163" v="468" actId="1036"/>
          <ac:picMkLst>
            <pc:docMk/>
            <pc:sldMk cId="1699284995" sldId="291"/>
            <ac:picMk id="43" creationId="{3CFD389D-4464-4DD3-B720-CDE5A7EB8A19}"/>
          </ac:picMkLst>
        </pc:picChg>
        <pc:picChg chg="add mod modCrop">
          <ac:chgData name="Dezhong Yao" userId="794760dbfb091494" providerId="LiveId" clId="{95AC773E-23FA-4A98-9608-7D59D952585D}" dt="2020-06-11T00:56:39.034" v="463" actId="1076"/>
          <ac:picMkLst>
            <pc:docMk/>
            <pc:sldMk cId="1699284995" sldId="291"/>
            <ac:picMk id="45" creationId="{B797A807-01CB-4D1D-AA72-AE8CF92570CA}"/>
          </ac:picMkLst>
        </pc:picChg>
        <pc:picChg chg="add del mod">
          <ac:chgData name="Dezhong Yao" userId="794760dbfb091494" providerId="LiveId" clId="{95AC773E-23FA-4A98-9608-7D59D952585D}" dt="2020-06-11T02:56:58.807" v="473" actId="478"/>
          <ac:picMkLst>
            <pc:docMk/>
            <pc:sldMk cId="1699284995" sldId="291"/>
            <ac:picMk id="46" creationId="{C33800D5-8C56-4C88-948B-0D7D9F899BFA}"/>
          </ac:picMkLst>
        </pc:picChg>
        <pc:picChg chg="add mod">
          <ac:chgData name="Dezhong Yao" userId="794760dbfb091494" providerId="LiveId" clId="{95AC773E-23FA-4A98-9608-7D59D952585D}" dt="2020-06-11T02:58:30.344" v="492" actId="164"/>
          <ac:picMkLst>
            <pc:docMk/>
            <pc:sldMk cId="1699284995" sldId="291"/>
            <ac:picMk id="47" creationId="{F4E9E754-78B2-493B-B748-A984A278ECBD}"/>
          </ac:picMkLst>
        </pc:picChg>
        <pc:picChg chg="add mod">
          <ac:chgData name="Dezhong Yao" userId="794760dbfb091494" providerId="LiveId" clId="{95AC773E-23FA-4A98-9608-7D59D952585D}" dt="2020-06-11T02:58:30.344" v="492" actId="164"/>
          <ac:picMkLst>
            <pc:docMk/>
            <pc:sldMk cId="1699284995" sldId="291"/>
            <ac:picMk id="48" creationId="{B3C3172F-CFF2-4FD7-B29D-F9B0F738663B}"/>
          </ac:picMkLst>
        </pc:picChg>
      </pc:sldChg>
      <pc:sldChg chg="modSp add">
        <pc:chgData name="Dezhong Yao" userId="794760dbfb091494" providerId="LiveId" clId="{95AC773E-23FA-4A98-9608-7D59D952585D}" dt="2020-06-15T09:23:15.482" v="3100"/>
        <pc:sldMkLst>
          <pc:docMk/>
          <pc:sldMk cId="3136402415" sldId="292"/>
        </pc:sldMkLst>
        <pc:spChg chg="mod">
          <ac:chgData name="Dezhong Yao" userId="794760dbfb091494" providerId="LiveId" clId="{95AC773E-23FA-4A98-9608-7D59D952585D}" dt="2020-06-11T08:44:38.712" v="778" actId="20577"/>
          <ac:spMkLst>
            <pc:docMk/>
            <pc:sldMk cId="3136402415" sldId="292"/>
            <ac:spMk id="2" creationId="{2B114149-263B-47CC-83E4-B6C906F50D17}"/>
          </ac:spMkLst>
        </pc:spChg>
        <pc:spChg chg="mod">
          <ac:chgData name="Dezhong Yao" userId="794760dbfb091494" providerId="LiveId" clId="{95AC773E-23FA-4A98-9608-7D59D952585D}" dt="2020-06-15T09:23:15.482" v="3100"/>
          <ac:spMkLst>
            <pc:docMk/>
            <pc:sldMk cId="3136402415" sldId="292"/>
            <ac:spMk id="3" creationId="{257E60E8-C24A-4ABE-A75A-68AD41EFD850}"/>
          </ac:spMkLst>
        </pc:spChg>
      </pc:sldChg>
      <pc:sldChg chg="modSp add">
        <pc:chgData name="Dezhong Yao" userId="794760dbfb091494" providerId="LiveId" clId="{95AC773E-23FA-4A98-9608-7D59D952585D}" dt="2020-06-18T09:10:12.793" v="13237"/>
        <pc:sldMkLst>
          <pc:docMk/>
          <pc:sldMk cId="1162421606" sldId="336"/>
        </pc:sldMkLst>
        <pc:spChg chg="mod">
          <ac:chgData name="Dezhong Yao" userId="794760dbfb091494" providerId="LiveId" clId="{95AC773E-23FA-4A98-9608-7D59D952585D}" dt="2020-06-18T09:09:01.754" v="13118"/>
          <ac:spMkLst>
            <pc:docMk/>
            <pc:sldMk cId="1162421606" sldId="336"/>
            <ac:spMk id="2" creationId="{6CB816A9-314E-4F10-9766-E93B8EDDFA02}"/>
          </ac:spMkLst>
        </pc:spChg>
        <pc:spChg chg="mod">
          <ac:chgData name="Dezhong Yao" userId="794760dbfb091494" providerId="LiveId" clId="{95AC773E-23FA-4A98-9608-7D59D952585D}" dt="2020-06-18T09:10:12.793" v="13237"/>
          <ac:spMkLst>
            <pc:docMk/>
            <pc:sldMk cId="1162421606" sldId="336"/>
            <ac:spMk id="3" creationId="{3A26B60E-11DE-488B-8CE2-96B04DE40B62}"/>
          </ac:spMkLst>
        </pc:spChg>
      </pc:sldChg>
      <pc:sldMasterChg chg="addSldLayout delSldLayout modSldLayout">
        <pc:chgData name="Dezhong Yao" userId="794760dbfb091494" providerId="LiveId" clId="{95AC773E-23FA-4A98-9608-7D59D952585D}" dt="2020-06-11T08:40:27.911" v="774" actId="14"/>
        <pc:sldMasterMkLst>
          <pc:docMk/>
          <pc:sldMasterMk cId="905023679" sldId="2147483648"/>
        </pc:sldMasterMkLst>
        <pc:sldLayoutChg chg="addSp delSp modSp">
          <pc:chgData name="Dezhong Yao" userId="794760dbfb091494" providerId="LiveId" clId="{95AC773E-23FA-4A98-9608-7D59D952585D}" dt="2020-06-11T08:40:27.911" v="774" actId="14"/>
          <pc:sldLayoutMkLst>
            <pc:docMk/>
            <pc:sldMasterMk cId="905023679" sldId="2147483648"/>
            <pc:sldLayoutMk cId="4109589265" sldId="2147483650"/>
          </pc:sldLayoutMkLst>
          <pc:spChg chg="mod">
            <ac:chgData name="Dezhong Yao" userId="794760dbfb091494" providerId="LiveId" clId="{95AC773E-23FA-4A98-9608-7D59D952585D}" dt="2020-06-11T08:35:47.612" v="771" actId="113"/>
            <ac:spMkLst>
              <pc:docMk/>
              <pc:sldMasterMk cId="905023679" sldId="2147483648"/>
              <pc:sldLayoutMk cId="4109589265" sldId="2147483650"/>
              <ac:spMk id="2" creationId="{A197237A-182B-4E57-B2E4-B3480A2A8EF0}"/>
            </ac:spMkLst>
          </pc:spChg>
          <pc:spChg chg="mod">
            <ac:chgData name="Dezhong Yao" userId="794760dbfb091494" providerId="LiveId" clId="{95AC773E-23FA-4A98-9608-7D59D952585D}" dt="2020-06-11T08:40:27.911" v="774" actId="14"/>
            <ac:spMkLst>
              <pc:docMk/>
              <pc:sldMasterMk cId="905023679" sldId="2147483648"/>
              <pc:sldLayoutMk cId="4109589265" sldId="2147483650"/>
              <ac:spMk id="3" creationId="{74149F53-5EE3-4189-A262-039F487B6534}"/>
            </ac:spMkLst>
          </pc:spChg>
          <pc:spChg chg="add del mod ord">
            <ac:chgData name="Dezhong Yao" userId="794760dbfb091494" providerId="LiveId" clId="{95AC773E-23FA-4A98-9608-7D59D952585D}" dt="2020-06-11T08:15:01.916" v="614" actId="478"/>
            <ac:spMkLst>
              <pc:docMk/>
              <pc:sldMasterMk cId="905023679" sldId="2147483648"/>
              <pc:sldLayoutMk cId="4109589265" sldId="2147483650"/>
              <ac:spMk id="7" creationId="{0D3CEE44-3048-47F5-9132-FEC7F27FFFB3}"/>
            </ac:spMkLst>
          </pc:spChg>
          <pc:spChg chg="add del mod ord">
            <ac:chgData name="Dezhong Yao" userId="794760dbfb091494" providerId="LiveId" clId="{95AC773E-23FA-4A98-9608-7D59D952585D}" dt="2020-06-11T08:15:03.995" v="615" actId="478"/>
            <ac:spMkLst>
              <pc:docMk/>
              <pc:sldMasterMk cId="905023679" sldId="2147483648"/>
              <pc:sldLayoutMk cId="4109589265" sldId="2147483650"/>
              <ac:spMk id="8" creationId="{7907E687-B33A-4104-A55C-FF7327917884}"/>
            </ac:spMkLst>
          </pc:spChg>
          <pc:spChg chg="add mod">
            <ac:chgData name="Dezhong Yao" userId="794760dbfb091494" providerId="LiveId" clId="{95AC773E-23FA-4A98-9608-7D59D952585D}" dt="2020-06-11T08:19:28.896" v="728" actId="404"/>
            <ac:spMkLst>
              <pc:docMk/>
              <pc:sldMasterMk cId="905023679" sldId="2147483648"/>
              <pc:sldLayoutMk cId="4109589265" sldId="2147483650"/>
              <ac:spMk id="18" creationId="{54C8A285-4B10-4A08-8A84-09ACE5D2F94C}"/>
            </ac:spMkLst>
          </pc:spChg>
          <pc:cxnChg chg="add mod">
            <ac:chgData name="Dezhong Yao" userId="794760dbfb091494" providerId="LiveId" clId="{95AC773E-23FA-4A98-9608-7D59D952585D}" dt="2020-06-11T08:31:20.772" v="739" actId="1036"/>
            <ac:cxnSpMkLst>
              <pc:docMk/>
              <pc:sldMasterMk cId="905023679" sldId="2147483648"/>
              <pc:sldLayoutMk cId="4109589265" sldId="2147483650"/>
              <ac:cxnSpMk id="10" creationId="{499077BB-9C6C-493C-9ECE-7FEB704F43AC}"/>
            </ac:cxnSpMkLst>
          </pc:cxnChg>
          <pc:cxnChg chg="add mod">
            <ac:chgData name="Dezhong Yao" userId="794760dbfb091494" providerId="LiveId" clId="{95AC773E-23FA-4A98-9608-7D59D952585D}" dt="2020-06-11T08:33:43.463" v="751" actId="14100"/>
            <ac:cxnSpMkLst>
              <pc:docMk/>
              <pc:sldMasterMk cId="905023679" sldId="2147483648"/>
              <pc:sldLayoutMk cId="4109589265" sldId="2147483650"/>
              <ac:cxnSpMk id="15" creationId="{019C0633-EFDF-45DA-B8DE-E48418A744EB}"/>
            </ac:cxnSpMkLst>
          </pc:cxnChg>
        </pc:sldLayoutChg>
      </pc:sldMasterChg>
    </pc:docChg>
  </pc:docChgLst>
  <pc:docChgLst>
    <pc:chgData name="Dezhong Yao" userId="794760dbfb091494" providerId="LiveId" clId="{A1845D8C-DBB4-4CDE-8647-5B7B55C0D4D6}"/>
    <pc:docChg chg="undo custSel addSld delSld modSld sldOrd">
      <pc:chgData name="Dezhong Yao" userId="794760dbfb091494" providerId="LiveId" clId="{A1845D8C-DBB4-4CDE-8647-5B7B55C0D4D6}" dt="2020-06-28T16:25:24.490" v="12082"/>
      <pc:docMkLst>
        <pc:docMk/>
      </pc:docMkLst>
      <pc:sldChg chg="modSp mod">
        <pc:chgData name="Dezhong Yao" userId="794760dbfb091494" providerId="LiveId" clId="{A1845D8C-DBB4-4CDE-8647-5B7B55C0D4D6}" dt="2020-06-18T15:01:38.196" v="22"/>
        <pc:sldMkLst>
          <pc:docMk/>
          <pc:sldMk cId="1699284995" sldId="291"/>
        </pc:sldMkLst>
        <pc:spChg chg="mod">
          <ac:chgData name="Dezhong Yao" userId="794760dbfb091494" providerId="LiveId" clId="{A1845D8C-DBB4-4CDE-8647-5B7B55C0D4D6}" dt="2020-06-18T15:01:38.196" v="22"/>
          <ac:spMkLst>
            <pc:docMk/>
            <pc:sldMk cId="1699284995" sldId="291"/>
            <ac:spMk id="52" creationId="{6539CF2D-F07E-4027-B20B-D38E2566454F}"/>
          </ac:spMkLst>
        </pc:spChg>
      </pc:sldChg>
      <pc:sldChg chg="modSp new mod">
        <pc:chgData name="Dezhong Yao" userId="794760dbfb091494" providerId="LiveId" clId="{A1845D8C-DBB4-4CDE-8647-5B7B55C0D4D6}" dt="2020-06-18T21:36:34.937" v="558"/>
        <pc:sldMkLst>
          <pc:docMk/>
          <pc:sldMk cId="2958240380" sldId="337"/>
        </pc:sldMkLst>
        <pc:spChg chg="mod">
          <ac:chgData name="Dezhong Yao" userId="794760dbfb091494" providerId="LiveId" clId="{A1845D8C-DBB4-4CDE-8647-5B7B55C0D4D6}" dt="2020-06-18T21:27:05.895" v="27" actId="27636"/>
          <ac:spMkLst>
            <pc:docMk/>
            <pc:sldMk cId="2958240380" sldId="337"/>
            <ac:spMk id="2" creationId="{8190CF81-1FC6-4059-89ED-559B8B3DB4E5}"/>
          </ac:spMkLst>
        </pc:spChg>
        <pc:spChg chg="mod">
          <ac:chgData name="Dezhong Yao" userId="794760dbfb091494" providerId="LiveId" clId="{A1845D8C-DBB4-4CDE-8647-5B7B55C0D4D6}" dt="2020-06-18T21:36:34.937" v="558"/>
          <ac:spMkLst>
            <pc:docMk/>
            <pc:sldMk cId="2958240380" sldId="337"/>
            <ac:spMk id="3" creationId="{ABB06212-F55F-4050-A159-BF3ED014F5C6}"/>
          </ac:spMkLst>
        </pc:spChg>
      </pc:sldChg>
      <pc:sldChg chg="modSp new mod">
        <pc:chgData name="Dezhong Yao" userId="794760dbfb091494" providerId="LiveId" clId="{A1845D8C-DBB4-4CDE-8647-5B7B55C0D4D6}" dt="2020-06-18T21:39:30.425" v="757"/>
        <pc:sldMkLst>
          <pc:docMk/>
          <pc:sldMk cId="1409700395" sldId="338"/>
        </pc:sldMkLst>
        <pc:spChg chg="mod">
          <ac:chgData name="Dezhong Yao" userId="794760dbfb091494" providerId="LiveId" clId="{A1845D8C-DBB4-4CDE-8647-5B7B55C0D4D6}" dt="2020-06-18T21:36:54.589" v="560"/>
          <ac:spMkLst>
            <pc:docMk/>
            <pc:sldMk cId="1409700395" sldId="338"/>
            <ac:spMk id="2" creationId="{605427E2-0AAD-4CA9-8D7C-7F7E29C2CAFA}"/>
          </ac:spMkLst>
        </pc:spChg>
        <pc:spChg chg="mod">
          <ac:chgData name="Dezhong Yao" userId="794760dbfb091494" providerId="LiveId" clId="{A1845D8C-DBB4-4CDE-8647-5B7B55C0D4D6}" dt="2020-06-18T21:39:30.425" v="757"/>
          <ac:spMkLst>
            <pc:docMk/>
            <pc:sldMk cId="1409700395" sldId="338"/>
            <ac:spMk id="3" creationId="{89ED6160-2FE0-4F6C-9C26-796247AB0A7D}"/>
          </ac:spMkLst>
        </pc:spChg>
      </pc:sldChg>
      <pc:sldChg chg="addSp delSp modSp new mod">
        <pc:chgData name="Dezhong Yao" userId="794760dbfb091494" providerId="LiveId" clId="{A1845D8C-DBB4-4CDE-8647-5B7B55C0D4D6}" dt="2020-06-18T22:06:51.267" v="1281"/>
        <pc:sldMkLst>
          <pc:docMk/>
          <pc:sldMk cId="3657095355" sldId="340"/>
        </pc:sldMkLst>
        <pc:spChg chg="mod">
          <ac:chgData name="Dezhong Yao" userId="794760dbfb091494" providerId="LiveId" clId="{A1845D8C-DBB4-4CDE-8647-5B7B55C0D4D6}" dt="2020-06-18T21:51:41.028" v="808"/>
          <ac:spMkLst>
            <pc:docMk/>
            <pc:sldMk cId="3657095355" sldId="340"/>
            <ac:spMk id="2" creationId="{EAE2B7CA-2825-4D66-8A30-7884D5A29808}"/>
          </ac:spMkLst>
        </pc:spChg>
        <pc:spChg chg="del mod">
          <ac:chgData name="Dezhong Yao" userId="794760dbfb091494" providerId="LiveId" clId="{A1845D8C-DBB4-4CDE-8647-5B7B55C0D4D6}" dt="2020-06-18T22:01:52.684" v="1015" actId="478"/>
          <ac:spMkLst>
            <pc:docMk/>
            <pc:sldMk cId="3657095355" sldId="340"/>
            <ac:spMk id="3" creationId="{6995C544-C8F0-4750-8233-281ECEF005F5}"/>
          </ac:spMkLst>
        </pc:spChg>
        <pc:spChg chg="mod">
          <ac:chgData name="Dezhong Yao" userId="794760dbfb091494" providerId="LiveId" clId="{A1845D8C-DBB4-4CDE-8647-5B7B55C0D4D6}" dt="2020-06-18T21:54:00.050" v="822" actId="165"/>
          <ac:spMkLst>
            <pc:docMk/>
            <pc:sldMk cId="3657095355" sldId="340"/>
            <ac:spMk id="11" creationId="{0879B014-A65E-49E7-9169-4FF418751E6D}"/>
          </ac:spMkLst>
        </pc:spChg>
        <pc:spChg chg="mod">
          <ac:chgData name="Dezhong Yao" userId="794760dbfb091494" providerId="LiveId" clId="{A1845D8C-DBB4-4CDE-8647-5B7B55C0D4D6}" dt="2020-06-18T21:54:00.050" v="822" actId="165"/>
          <ac:spMkLst>
            <pc:docMk/>
            <pc:sldMk cId="3657095355" sldId="340"/>
            <ac:spMk id="12" creationId="{745FD65E-E358-4196-9A65-D485D05438B0}"/>
          </ac:spMkLst>
        </pc:spChg>
        <pc:spChg chg="mod">
          <ac:chgData name="Dezhong Yao" userId="794760dbfb091494" providerId="LiveId" clId="{A1845D8C-DBB4-4CDE-8647-5B7B55C0D4D6}" dt="2020-06-18T21:54:00.050" v="822" actId="165"/>
          <ac:spMkLst>
            <pc:docMk/>
            <pc:sldMk cId="3657095355" sldId="340"/>
            <ac:spMk id="13" creationId="{E90F0B2D-EABD-4C3C-805F-106F719CDB1C}"/>
          </ac:spMkLst>
        </pc:spChg>
        <pc:spChg chg="mod">
          <ac:chgData name="Dezhong Yao" userId="794760dbfb091494" providerId="LiveId" clId="{A1845D8C-DBB4-4CDE-8647-5B7B55C0D4D6}" dt="2020-06-18T21:54:00.050" v="822" actId="165"/>
          <ac:spMkLst>
            <pc:docMk/>
            <pc:sldMk cId="3657095355" sldId="340"/>
            <ac:spMk id="14" creationId="{EC065F04-B57A-4EE2-9AC9-22D8B6715C00}"/>
          </ac:spMkLst>
        </pc:spChg>
        <pc:spChg chg="mod">
          <ac:chgData name="Dezhong Yao" userId="794760dbfb091494" providerId="LiveId" clId="{A1845D8C-DBB4-4CDE-8647-5B7B55C0D4D6}" dt="2020-06-18T21:54:00.050" v="822" actId="165"/>
          <ac:spMkLst>
            <pc:docMk/>
            <pc:sldMk cId="3657095355" sldId="340"/>
            <ac:spMk id="15" creationId="{3FE5362B-8E6E-44D5-A78D-66202B34E00B}"/>
          </ac:spMkLst>
        </pc:spChg>
        <pc:spChg chg="mod">
          <ac:chgData name="Dezhong Yao" userId="794760dbfb091494" providerId="LiveId" clId="{A1845D8C-DBB4-4CDE-8647-5B7B55C0D4D6}" dt="2020-06-18T21:54:00.050" v="822" actId="165"/>
          <ac:spMkLst>
            <pc:docMk/>
            <pc:sldMk cId="3657095355" sldId="340"/>
            <ac:spMk id="16" creationId="{BE2ED5C4-8FDE-4414-A1E4-EEFBDC8A5A9A}"/>
          </ac:spMkLst>
        </pc:spChg>
        <pc:spChg chg="mod">
          <ac:chgData name="Dezhong Yao" userId="794760dbfb091494" providerId="LiveId" clId="{A1845D8C-DBB4-4CDE-8647-5B7B55C0D4D6}" dt="2020-06-18T21:54:00.050" v="822" actId="165"/>
          <ac:spMkLst>
            <pc:docMk/>
            <pc:sldMk cId="3657095355" sldId="340"/>
            <ac:spMk id="17" creationId="{026CB251-DD42-4B0C-8BD9-D7DC47062267}"/>
          </ac:spMkLst>
        </pc:spChg>
        <pc:spChg chg="mod">
          <ac:chgData name="Dezhong Yao" userId="794760dbfb091494" providerId="LiveId" clId="{A1845D8C-DBB4-4CDE-8647-5B7B55C0D4D6}" dt="2020-06-18T21:54:00.050" v="822" actId="165"/>
          <ac:spMkLst>
            <pc:docMk/>
            <pc:sldMk cId="3657095355" sldId="340"/>
            <ac:spMk id="18" creationId="{0C25AF2D-225B-4E9B-B28C-7F41031AE9E1}"/>
          </ac:spMkLst>
        </pc:spChg>
        <pc:spChg chg="mod">
          <ac:chgData name="Dezhong Yao" userId="794760dbfb091494" providerId="LiveId" clId="{A1845D8C-DBB4-4CDE-8647-5B7B55C0D4D6}" dt="2020-06-18T21:54:00.050" v="822" actId="165"/>
          <ac:spMkLst>
            <pc:docMk/>
            <pc:sldMk cId="3657095355" sldId="340"/>
            <ac:spMk id="19" creationId="{23C6CB85-3285-4FD2-A9E9-381265A8EC03}"/>
          </ac:spMkLst>
        </pc:spChg>
        <pc:spChg chg="mod">
          <ac:chgData name="Dezhong Yao" userId="794760dbfb091494" providerId="LiveId" clId="{A1845D8C-DBB4-4CDE-8647-5B7B55C0D4D6}" dt="2020-06-18T21:54:00.050" v="822" actId="165"/>
          <ac:spMkLst>
            <pc:docMk/>
            <pc:sldMk cId="3657095355" sldId="340"/>
            <ac:spMk id="20" creationId="{30921CBC-8BF7-499C-A6FB-583BDB99A2C4}"/>
          </ac:spMkLst>
        </pc:spChg>
        <pc:spChg chg="mod">
          <ac:chgData name="Dezhong Yao" userId="794760dbfb091494" providerId="LiveId" clId="{A1845D8C-DBB4-4CDE-8647-5B7B55C0D4D6}" dt="2020-06-18T21:54:00.050" v="822" actId="165"/>
          <ac:spMkLst>
            <pc:docMk/>
            <pc:sldMk cId="3657095355" sldId="340"/>
            <ac:spMk id="21" creationId="{B81435A6-3322-435D-8DD2-0F49BEB13F3C}"/>
          </ac:spMkLst>
        </pc:spChg>
        <pc:spChg chg="mod">
          <ac:chgData name="Dezhong Yao" userId="794760dbfb091494" providerId="LiveId" clId="{A1845D8C-DBB4-4CDE-8647-5B7B55C0D4D6}" dt="2020-06-18T21:54:00.050" v="822" actId="165"/>
          <ac:spMkLst>
            <pc:docMk/>
            <pc:sldMk cId="3657095355" sldId="340"/>
            <ac:spMk id="22" creationId="{D82C236F-EAFF-491A-B679-3BEFB26B7AA2}"/>
          </ac:spMkLst>
        </pc:spChg>
        <pc:spChg chg="mod">
          <ac:chgData name="Dezhong Yao" userId="794760dbfb091494" providerId="LiveId" clId="{A1845D8C-DBB4-4CDE-8647-5B7B55C0D4D6}" dt="2020-06-18T21:54:00.050" v="822" actId="165"/>
          <ac:spMkLst>
            <pc:docMk/>
            <pc:sldMk cId="3657095355" sldId="340"/>
            <ac:spMk id="23" creationId="{93378E36-AC85-416E-BF90-23000D421A3E}"/>
          </ac:spMkLst>
        </pc:spChg>
        <pc:spChg chg="mod">
          <ac:chgData name="Dezhong Yao" userId="794760dbfb091494" providerId="LiveId" clId="{A1845D8C-DBB4-4CDE-8647-5B7B55C0D4D6}" dt="2020-06-18T21:54:00.050" v="822" actId="165"/>
          <ac:spMkLst>
            <pc:docMk/>
            <pc:sldMk cId="3657095355" sldId="340"/>
            <ac:spMk id="24" creationId="{FD304E55-149E-453F-9382-D81FB662C0E9}"/>
          </ac:spMkLst>
        </pc:spChg>
        <pc:spChg chg="mod">
          <ac:chgData name="Dezhong Yao" userId="794760dbfb091494" providerId="LiveId" clId="{A1845D8C-DBB4-4CDE-8647-5B7B55C0D4D6}" dt="2020-06-18T21:54:00.050" v="822" actId="165"/>
          <ac:spMkLst>
            <pc:docMk/>
            <pc:sldMk cId="3657095355" sldId="340"/>
            <ac:spMk id="25" creationId="{5776ADE8-0F17-4762-940C-2F1E6D41D707}"/>
          </ac:spMkLst>
        </pc:spChg>
        <pc:spChg chg="mod">
          <ac:chgData name="Dezhong Yao" userId="794760dbfb091494" providerId="LiveId" clId="{A1845D8C-DBB4-4CDE-8647-5B7B55C0D4D6}" dt="2020-06-18T21:54:00.050" v="822" actId="165"/>
          <ac:spMkLst>
            <pc:docMk/>
            <pc:sldMk cId="3657095355" sldId="340"/>
            <ac:spMk id="26" creationId="{C14E59B7-02CB-498F-BAA0-B38577B2E6A2}"/>
          </ac:spMkLst>
        </pc:spChg>
        <pc:spChg chg="mod">
          <ac:chgData name="Dezhong Yao" userId="794760dbfb091494" providerId="LiveId" clId="{A1845D8C-DBB4-4CDE-8647-5B7B55C0D4D6}" dt="2020-06-18T21:54:00.050" v="822" actId="165"/>
          <ac:spMkLst>
            <pc:docMk/>
            <pc:sldMk cId="3657095355" sldId="340"/>
            <ac:spMk id="27" creationId="{C6C0C875-D7D2-453C-AE91-27A586943E90}"/>
          </ac:spMkLst>
        </pc:spChg>
        <pc:spChg chg="mod">
          <ac:chgData name="Dezhong Yao" userId="794760dbfb091494" providerId="LiveId" clId="{A1845D8C-DBB4-4CDE-8647-5B7B55C0D4D6}" dt="2020-06-18T21:54:00.050" v="822" actId="165"/>
          <ac:spMkLst>
            <pc:docMk/>
            <pc:sldMk cId="3657095355" sldId="340"/>
            <ac:spMk id="28" creationId="{DE3A831D-0F0C-45CC-9F10-448F8A8363C2}"/>
          </ac:spMkLst>
        </pc:spChg>
        <pc:spChg chg="add del mod">
          <ac:chgData name="Dezhong Yao" userId="794760dbfb091494" providerId="LiveId" clId="{A1845D8C-DBB4-4CDE-8647-5B7B55C0D4D6}" dt="2020-06-18T22:04:37.819" v="1214" actId="478"/>
          <ac:spMkLst>
            <pc:docMk/>
            <pc:sldMk cId="3657095355" sldId="340"/>
            <ac:spMk id="54" creationId="{7F288205-D84A-45E6-8288-9F9F1EF70E60}"/>
          </ac:spMkLst>
        </pc:spChg>
        <pc:spChg chg="add mod">
          <ac:chgData name="Dezhong Yao" userId="794760dbfb091494" providerId="LiveId" clId="{A1845D8C-DBB4-4CDE-8647-5B7B55C0D4D6}" dt="2020-06-18T22:04:33.348" v="1212" actId="1076"/>
          <ac:spMkLst>
            <pc:docMk/>
            <pc:sldMk cId="3657095355" sldId="340"/>
            <ac:spMk id="55" creationId="{4D687CD3-502A-431F-BE65-F32501593154}"/>
          </ac:spMkLst>
        </pc:spChg>
        <pc:spChg chg="add del mod">
          <ac:chgData name="Dezhong Yao" userId="794760dbfb091494" providerId="LiveId" clId="{A1845D8C-DBB4-4CDE-8647-5B7B55C0D4D6}" dt="2020-06-18T22:02:25.745" v="1057" actId="478"/>
          <ac:spMkLst>
            <pc:docMk/>
            <pc:sldMk cId="3657095355" sldId="340"/>
            <ac:spMk id="59" creationId="{7BAAD440-A31D-44E3-A7E8-59BF0D38C45D}"/>
          </ac:spMkLst>
        </pc:spChg>
        <pc:spChg chg="add del mod">
          <ac:chgData name="Dezhong Yao" userId="794760dbfb091494" providerId="LiveId" clId="{A1845D8C-DBB4-4CDE-8647-5B7B55C0D4D6}" dt="2020-06-18T22:02:28.561" v="1058" actId="478"/>
          <ac:spMkLst>
            <pc:docMk/>
            <pc:sldMk cId="3657095355" sldId="340"/>
            <ac:spMk id="61" creationId="{12F65D6F-85B3-47EB-B33A-CD06609B2D1C}"/>
          </ac:spMkLst>
        </pc:spChg>
        <pc:spChg chg="add mod">
          <ac:chgData name="Dezhong Yao" userId="794760dbfb091494" providerId="LiveId" clId="{A1845D8C-DBB4-4CDE-8647-5B7B55C0D4D6}" dt="2020-06-18T22:02:57.042" v="1074" actId="1076"/>
          <ac:spMkLst>
            <pc:docMk/>
            <pc:sldMk cId="3657095355" sldId="340"/>
            <ac:spMk id="62" creationId="{C293A3B1-EC44-4E8B-9148-CD7502D233C7}"/>
          </ac:spMkLst>
        </pc:spChg>
        <pc:spChg chg="add mod">
          <ac:chgData name="Dezhong Yao" userId="794760dbfb091494" providerId="LiveId" clId="{A1845D8C-DBB4-4CDE-8647-5B7B55C0D4D6}" dt="2020-06-18T22:06:51.267" v="1281"/>
          <ac:spMkLst>
            <pc:docMk/>
            <pc:sldMk cId="3657095355" sldId="340"/>
            <ac:spMk id="63" creationId="{F3BF978C-C384-4666-983F-6CB0D8BEB42D}"/>
          </ac:spMkLst>
        </pc:spChg>
        <pc:grpChg chg="add del mod">
          <ac:chgData name="Dezhong Yao" userId="794760dbfb091494" providerId="LiveId" clId="{A1845D8C-DBB4-4CDE-8647-5B7B55C0D4D6}" dt="2020-06-18T21:54:00.050" v="822" actId="165"/>
          <ac:grpSpMkLst>
            <pc:docMk/>
            <pc:sldMk cId="3657095355" sldId="340"/>
            <ac:grpSpMk id="7" creationId="{84305386-B5CB-4B66-BD38-5510CE57B009}"/>
          </ac:grpSpMkLst>
        </pc:grpChg>
        <pc:grpChg chg="mod topLvl">
          <ac:chgData name="Dezhong Yao" userId="794760dbfb091494" providerId="LiveId" clId="{A1845D8C-DBB4-4CDE-8647-5B7B55C0D4D6}" dt="2020-06-18T21:54:29.006" v="831" actId="164"/>
          <ac:grpSpMkLst>
            <pc:docMk/>
            <pc:sldMk cId="3657095355" sldId="340"/>
            <ac:grpSpMk id="8" creationId="{BC5D204C-B958-4111-B7CD-6378E6149A9D}"/>
          </ac:grpSpMkLst>
        </pc:grpChg>
        <pc:grpChg chg="mod topLvl">
          <ac:chgData name="Dezhong Yao" userId="794760dbfb091494" providerId="LiveId" clId="{A1845D8C-DBB4-4CDE-8647-5B7B55C0D4D6}" dt="2020-06-18T21:54:29.006" v="831" actId="164"/>
          <ac:grpSpMkLst>
            <pc:docMk/>
            <pc:sldMk cId="3657095355" sldId="340"/>
            <ac:grpSpMk id="9" creationId="{AE0FE0C7-C4DF-4F99-B455-DDADA6183C94}"/>
          </ac:grpSpMkLst>
        </pc:grpChg>
        <pc:grpChg chg="mod topLvl">
          <ac:chgData name="Dezhong Yao" userId="794760dbfb091494" providerId="LiveId" clId="{A1845D8C-DBB4-4CDE-8647-5B7B55C0D4D6}" dt="2020-06-18T21:54:29.006" v="831" actId="164"/>
          <ac:grpSpMkLst>
            <pc:docMk/>
            <pc:sldMk cId="3657095355" sldId="340"/>
            <ac:grpSpMk id="10" creationId="{4FC93DB4-9CA5-4A0C-851E-9FF4337F793C}"/>
          </ac:grpSpMkLst>
        </pc:grpChg>
        <pc:grpChg chg="add mod">
          <ac:chgData name="Dezhong Yao" userId="794760dbfb091494" providerId="LiveId" clId="{A1845D8C-DBB4-4CDE-8647-5B7B55C0D4D6}" dt="2020-06-18T22:01:36.458" v="999" actId="164"/>
          <ac:grpSpMkLst>
            <pc:docMk/>
            <pc:sldMk cId="3657095355" sldId="340"/>
            <ac:grpSpMk id="29" creationId="{DB298D48-45D7-45B3-809D-6BF7E7857557}"/>
          </ac:grpSpMkLst>
        </pc:grpChg>
        <pc:grpChg chg="add mod">
          <ac:chgData name="Dezhong Yao" userId="794760dbfb091494" providerId="LiveId" clId="{A1845D8C-DBB4-4CDE-8647-5B7B55C0D4D6}" dt="2020-06-18T22:02:31.538" v="1059" actId="1076"/>
          <ac:grpSpMkLst>
            <pc:docMk/>
            <pc:sldMk cId="3657095355" sldId="340"/>
            <ac:grpSpMk id="57" creationId="{584720EC-A89C-4136-93BE-7674D62C2845}"/>
          </ac:grpSpMkLst>
        </pc:grpChg>
        <pc:picChg chg="add del mod">
          <ac:chgData name="Dezhong Yao" userId="794760dbfb091494" providerId="LiveId" clId="{A1845D8C-DBB4-4CDE-8647-5B7B55C0D4D6}" dt="2020-06-18T21:56:04.638" v="848" actId="478"/>
          <ac:picMkLst>
            <pc:docMk/>
            <pc:sldMk cId="3657095355" sldId="340"/>
            <ac:picMk id="4" creationId="{343CDBB7-9515-4BA1-B391-9572E036FC57}"/>
          </ac:picMkLst>
        </pc:picChg>
        <pc:picChg chg="add mod">
          <ac:chgData name="Dezhong Yao" userId="794760dbfb091494" providerId="LiveId" clId="{A1845D8C-DBB4-4CDE-8647-5B7B55C0D4D6}" dt="2020-06-18T22:01:36.458" v="999" actId="164"/>
          <ac:picMkLst>
            <pc:docMk/>
            <pc:sldMk cId="3657095355" sldId="340"/>
            <ac:picMk id="5" creationId="{04C8B089-A6E6-4D67-B4B5-FA3B0DA75349}"/>
          </ac:picMkLst>
        </pc:picChg>
        <pc:picChg chg="add del mod">
          <ac:chgData name="Dezhong Yao" userId="794760dbfb091494" providerId="LiveId" clId="{A1845D8C-DBB4-4CDE-8647-5B7B55C0D4D6}" dt="2020-06-18T21:58:06.202" v="853" actId="478"/>
          <ac:picMkLst>
            <pc:docMk/>
            <pc:sldMk cId="3657095355" sldId="340"/>
            <ac:picMk id="6" creationId="{BE0F2872-EDC9-46C1-B642-796569603412}"/>
          </ac:picMkLst>
        </pc:picChg>
        <pc:picChg chg="add del mod">
          <ac:chgData name="Dezhong Yao" userId="794760dbfb091494" providerId="LiveId" clId="{A1845D8C-DBB4-4CDE-8647-5B7B55C0D4D6}" dt="2020-06-18T21:55:16.320" v="839" actId="478"/>
          <ac:picMkLst>
            <pc:docMk/>
            <pc:sldMk cId="3657095355" sldId="340"/>
            <ac:picMk id="30" creationId="{7F7F8FE9-C22E-432E-8E86-272EC5D1D465}"/>
          </ac:picMkLst>
        </pc:picChg>
        <pc:picChg chg="add del mod">
          <ac:chgData name="Dezhong Yao" userId="794760dbfb091494" providerId="LiveId" clId="{A1845D8C-DBB4-4CDE-8647-5B7B55C0D4D6}" dt="2020-06-18T21:56:04.159" v="847" actId="478"/>
          <ac:picMkLst>
            <pc:docMk/>
            <pc:sldMk cId="3657095355" sldId="340"/>
            <ac:picMk id="31" creationId="{139AAC3B-44E2-44A5-8E86-2DBA40E3E8AB}"/>
          </ac:picMkLst>
        </pc:picChg>
        <pc:picChg chg="add mod">
          <ac:chgData name="Dezhong Yao" userId="794760dbfb091494" providerId="LiveId" clId="{A1845D8C-DBB4-4CDE-8647-5B7B55C0D4D6}" dt="2020-06-18T22:01:36.458" v="999" actId="164"/>
          <ac:picMkLst>
            <pc:docMk/>
            <pc:sldMk cId="3657095355" sldId="340"/>
            <ac:picMk id="32" creationId="{0DFE97CC-A443-4594-BB38-44849DC64438}"/>
          </ac:picMkLst>
        </pc:picChg>
        <pc:picChg chg="add mod">
          <ac:chgData name="Dezhong Yao" userId="794760dbfb091494" providerId="LiveId" clId="{A1845D8C-DBB4-4CDE-8647-5B7B55C0D4D6}" dt="2020-06-18T22:02:31.538" v="1059" actId="1076"/>
          <ac:picMkLst>
            <pc:docMk/>
            <pc:sldMk cId="3657095355" sldId="340"/>
            <ac:picMk id="33" creationId="{D788D7B9-CC09-4971-956B-ADB814837A58}"/>
          </ac:picMkLst>
        </pc:picChg>
        <pc:cxnChg chg="add mod">
          <ac:chgData name="Dezhong Yao" userId="794760dbfb091494" providerId="LiveId" clId="{A1845D8C-DBB4-4CDE-8647-5B7B55C0D4D6}" dt="2020-06-18T22:01:36.458" v="999" actId="164"/>
          <ac:cxnSpMkLst>
            <pc:docMk/>
            <pc:sldMk cId="3657095355" sldId="340"/>
            <ac:cxnSpMk id="35" creationId="{7FE89E3A-D07E-4AAD-9848-11E51B1F3B5E}"/>
          </ac:cxnSpMkLst>
        </pc:cxnChg>
        <pc:cxnChg chg="add mod">
          <ac:chgData name="Dezhong Yao" userId="794760dbfb091494" providerId="LiveId" clId="{A1845D8C-DBB4-4CDE-8647-5B7B55C0D4D6}" dt="2020-06-18T22:01:36.458" v="999" actId="164"/>
          <ac:cxnSpMkLst>
            <pc:docMk/>
            <pc:sldMk cId="3657095355" sldId="340"/>
            <ac:cxnSpMk id="36" creationId="{9FC14E46-899E-4904-BAC4-5C63199C3536}"/>
          </ac:cxnSpMkLst>
        </pc:cxnChg>
        <pc:cxnChg chg="add mod">
          <ac:chgData name="Dezhong Yao" userId="794760dbfb091494" providerId="LiveId" clId="{A1845D8C-DBB4-4CDE-8647-5B7B55C0D4D6}" dt="2020-06-18T22:01:36.458" v="999" actId="164"/>
          <ac:cxnSpMkLst>
            <pc:docMk/>
            <pc:sldMk cId="3657095355" sldId="340"/>
            <ac:cxnSpMk id="40" creationId="{A09E2EE9-E660-402C-A66D-5EA83D384172}"/>
          </ac:cxnSpMkLst>
        </pc:cxnChg>
        <pc:cxnChg chg="add mod">
          <ac:chgData name="Dezhong Yao" userId="794760dbfb091494" providerId="LiveId" clId="{A1845D8C-DBB4-4CDE-8647-5B7B55C0D4D6}" dt="2020-06-18T22:01:36.458" v="999" actId="164"/>
          <ac:cxnSpMkLst>
            <pc:docMk/>
            <pc:sldMk cId="3657095355" sldId="340"/>
            <ac:cxnSpMk id="43" creationId="{A685789C-FEA2-44ED-8FC8-E45FDE20FA95}"/>
          </ac:cxnSpMkLst>
        </pc:cxnChg>
      </pc:sldChg>
      <pc:sldChg chg="modSp mod">
        <pc:chgData name="Dezhong Yao" userId="794760dbfb091494" providerId="LiveId" clId="{A1845D8C-DBB4-4CDE-8647-5B7B55C0D4D6}" dt="2020-06-23T22:04:30.947" v="2130"/>
        <pc:sldMkLst>
          <pc:docMk/>
          <pc:sldMk cId="1101713644" sldId="342"/>
        </pc:sldMkLst>
        <pc:spChg chg="mod">
          <ac:chgData name="Dezhong Yao" userId="794760dbfb091494" providerId="LiveId" clId="{A1845D8C-DBB4-4CDE-8647-5B7B55C0D4D6}" dt="2020-06-23T21:49:54.589" v="1828"/>
          <ac:spMkLst>
            <pc:docMk/>
            <pc:sldMk cId="1101713644" sldId="342"/>
            <ac:spMk id="2" creationId="{4D77FBDA-B53C-48EB-89E2-43FEDFDF7285}"/>
          </ac:spMkLst>
        </pc:spChg>
        <pc:spChg chg="mod">
          <ac:chgData name="Dezhong Yao" userId="794760dbfb091494" providerId="LiveId" clId="{A1845D8C-DBB4-4CDE-8647-5B7B55C0D4D6}" dt="2020-06-23T22:04:30.947" v="2130"/>
          <ac:spMkLst>
            <pc:docMk/>
            <pc:sldMk cId="1101713644" sldId="342"/>
            <ac:spMk id="3" creationId="{73C48998-728E-4109-8A43-9486D508BD69}"/>
          </ac:spMkLst>
        </pc:spChg>
      </pc:sldChg>
      <pc:sldChg chg="addSp modSp mod modAnim">
        <pc:chgData name="Dezhong Yao" userId="794760dbfb091494" providerId="LiveId" clId="{A1845D8C-DBB4-4CDE-8647-5B7B55C0D4D6}" dt="2020-06-23T21:49:46.484" v="1827" actId="1076"/>
        <pc:sldMkLst>
          <pc:docMk/>
          <pc:sldMk cId="1907295564" sldId="349"/>
        </pc:sldMkLst>
        <pc:spChg chg="mod">
          <ac:chgData name="Dezhong Yao" userId="794760dbfb091494" providerId="LiveId" clId="{A1845D8C-DBB4-4CDE-8647-5B7B55C0D4D6}" dt="2020-06-23T21:47:52.255" v="1682" actId="14100"/>
          <ac:spMkLst>
            <pc:docMk/>
            <pc:sldMk cId="1907295564" sldId="349"/>
            <ac:spMk id="3" creationId="{E6F261CB-9F5D-4C4E-99B5-766F043262F1}"/>
          </ac:spMkLst>
        </pc:spChg>
        <pc:spChg chg="add mod">
          <ac:chgData name="Dezhong Yao" userId="794760dbfb091494" providerId="LiveId" clId="{A1845D8C-DBB4-4CDE-8647-5B7B55C0D4D6}" dt="2020-06-23T21:49:27.945" v="1823" actId="164"/>
          <ac:spMkLst>
            <pc:docMk/>
            <pc:sldMk cId="1907295564" sldId="349"/>
            <ac:spMk id="4" creationId="{8BF1FF51-9084-4772-A8A4-2F2B9093AEC4}"/>
          </ac:spMkLst>
        </pc:spChg>
        <pc:spChg chg="add mod">
          <ac:chgData name="Dezhong Yao" userId="794760dbfb091494" providerId="LiveId" clId="{A1845D8C-DBB4-4CDE-8647-5B7B55C0D4D6}" dt="2020-06-23T21:49:27.945" v="1823" actId="164"/>
          <ac:spMkLst>
            <pc:docMk/>
            <pc:sldMk cId="1907295564" sldId="349"/>
            <ac:spMk id="5" creationId="{7094A124-D42E-499A-958B-497E12190561}"/>
          </ac:spMkLst>
        </pc:spChg>
        <pc:grpChg chg="add mod">
          <ac:chgData name="Dezhong Yao" userId="794760dbfb091494" providerId="LiveId" clId="{A1845D8C-DBB4-4CDE-8647-5B7B55C0D4D6}" dt="2020-06-23T21:49:46.484" v="1827" actId="1076"/>
          <ac:grpSpMkLst>
            <pc:docMk/>
            <pc:sldMk cId="1907295564" sldId="349"/>
            <ac:grpSpMk id="6" creationId="{85279555-4F35-4DFF-A4DB-72E72A49DE9D}"/>
          </ac:grpSpMkLst>
        </pc:grpChg>
      </pc:sldChg>
      <pc:sldChg chg="modSp new mod">
        <pc:chgData name="Dezhong Yao" userId="794760dbfb091494" providerId="LiveId" clId="{A1845D8C-DBB4-4CDE-8647-5B7B55C0D4D6}" dt="2020-06-23T22:06:41.940" v="2410"/>
        <pc:sldMkLst>
          <pc:docMk/>
          <pc:sldMk cId="3554693662" sldId="350"/>
        </pc:sldMkLst>
        <pc:spChg chg="mod">
          <ac:chgData name="Dezhong Yao" userId="794760dbfb091494" providerId="LiveId" clId="{A1845D8C-DBB4-4CDE-8647-5B7B55C0D4D6}" dt="2020-06-23T22:04:46.572" v="2135"/>
          <ac:spMkLst>
            <pc:docMk/>
            <pc:sldMk cId="3554693662" sldId="350"/>
            <ac:spMk id="2" creationId="{7B448CCA-894D-41F7-9D96-C830BC10E23C}"/>
          </ac:spMkLst>
        </pc:spChg>
        <pc:spChg chg="mod">
          <ac:chgData name="Dezhong Yao" userId="794760dbfb091494" providerId="LiveId" clId="{A1845D8C-DBB4-4CDE-8647-5B7B55C0D4D6}" dt="2020-06-23T22:06:41.940" v="2410"/>
          <ac:spMkLst>
            <pc:docMk/>
            <pc:sldMk cId="3554693662" sldId="350"/>
            <ac:spMk id="3" creationId="{DCC1F959-7561-4B04-9DA4-2C31D0A8E412}"/>
          </ac:spMkLst>
        </pc:spChg>
      </pc:sldChg>
      <pc:sldChg chg="addSp modSp new mod modAnim">
        <pc:chgData name="Dezhong Yao" userId="794760dbfb091494" providerId="LiveId" clId="{A1845D8C-DBB4-4CDE-8647-5B7B55C0D4D6}" dt="2020-06-23T22:14:55.188" v="3116"/>
        <pc:sldMkLst>
          <pc:docMk/>
          <pc:sldMk cId="3116173255" sldId="351"/>
        </pc:sldMkLst>
        <pc:spChg chg="mod">
          <ac:chgData name="Dezhong Yao" userId="794760dbfb091494" providerId="LiveId" clId="{A1845D8C-DBB4-4CDE-8647-5B7B55C0D4D6}" dt="2020-06-23T22:07:12.108" v="2411"/>
          <ac:spMkLst>
            <pc:docMk/>
            <pc:sldMk cId="3116173255" sldId="351"/>
            <ac:spMk id="2" creationId="{00398168-BF95-4925-8E35-C477B929BA02}"/>
          </ac:spMkLst>
        </pc:spChg>
        <pc:spChg chg="mod">
          <ac:chgData name="Dezhong Yao" userId="794760dbfb091494" providerId="LiveId" clId="{A1845D8C-DBB4-4CDE-8647-5B7B55C0D4D6}" dt="2020-06-23T22:09:44.923" v="2733" actId="14100"/>
          <ac:spMkLst>
            <pc:docMk/>
            <pc:sldMk cId="3116173255" sldId="351"/>
            <ac:spMk id="3" creationId="{D95DE0CE-FA56-4D4B-A9F3-0588C411F58D}"/>
          </ac:spMkLst>
        </pc:spChg>
        <pc:spChg chg="add mod">
          <ac:chgData name="Dezhong Yao" userId="794760dbfb091494" providerId="LiveId" clId="{A1845D8C-DBB4-4CDE-8647-5B7B55C0D4D6}" dt="2020-06-23T22:11:57.232" v="2872" actId="122"/>
          <ac:spMkLst>
            <pc:docMk/>
            <pc:sldMk cId="3116173255" sldId="351"/>
            <ac:spMk id="4" creationId="{CA36E4B8-8F3E-4BBE-8B43-CC4BC8C25114}"/>
          </ac:spMkLst>
        </pc:spChg>
        <pc:spChg chg="add mod">
          <ac:chgData name="Dezhong Yao" userId="794760dbfb091494" providerId="LiveId" clId="{A1845D8C-DBB4-4CDE-8647-5B7B55C0D4D6}" dt="2020-06-23T22:14:50.075" v="3114" actId="164"/>
          <ac:spMkLst>
            <pc:docMk/>
            <pc:sldMk cId="3116173255" sldId="351"/>
            <ac:spMk id="5" creationId="{1B3E3DC7-B1ED-42F7-9FE4-D00F2F9A634B}"/>
          </ac:spMkLst>
        </pc:spChg>
        <pc:spChg chg="add mod">
          <ac:chgData name="Dezhong Yao" userId="794760dbfb091494" providerId="LiveId" clId="{A1845D8C-DBB4-4CDE-8647-5B7B55C0D4D6}" dt="2020-06-23T22:14:50.075" v="3114" actId="164"/>
          <ac:spMkLst>
            <pc:docMk/>
            <pc:sldMk cId="3116173255" sldId="351"/>
            <ac:spMk id="6" creationId="{4F79630D-93EA-4CEB-9BF0-AC7F6E8BFBA0}"/>
          </ac:spMkLst>
        </pc:spChg>
        <pc:spChg chg="add mod">
          <ac:chgData name="Dezhong Yao" userId="794760dbfb091494" providerId="LiveId" clId="{A1845D8C-DBB4-4CDE-8647-5B7B55C0D4D6}" dt="2020-06-23T22:14:50.075" v="3114" actId="164"/>
          <ac:spMkLst>
            <pc:docMk/>
            <pc:sldMk cId="3116173255" sldId="351"/>
            <ac:spMk id="7" creationId="{228A4A18-E860-4CEF-A22F-299BB104F570}"/>
          </ac:spMkLst>
        </pc:spChg>
        <pc:grpChg chg="add mod">
          <ac:chgData name="Dezhong Yao" userId="794760dbfb091494" providerId="LiveId" clId="{A1845D8C-DBB4-4CDE-8647-5B7B55C0D4D6}" dt="2020-06-23T22:14:50.075" v="3114" actId="164"/>
          <ac:grpSpMkLst>
            <pc:docMk/>
            <pc:sldMk cId="3116173255" sldId="351"/>
            <ac:grpSpMk id="8" creationId="{77706F52-A715-44C6-9866-F71DC01EEA3C}"/>
          </ac:grpSpMkLst>
        </pc:grpChg>
      </pc:sldChg>
      <pc:sldChg chg="modSp new mod">
        <pc:chgData name="Dezhong Yao" userId="794760dbfb091494" providerId="LiveId" clId="{A1845D8C-DBB4-4CDE-8647-5B7B55C0D4D6}" dt="2020-06-23T22:15:19.627" v="3127"/>
        <pc:sldMkLst>
          <pc:docMk/>
          <pc:sldMk cId="3069330751" sldId="352"/>
        </pc:sldMkLst>
        <pc:spChg chg="mod">
          <ac:chgData name="Dezhong Yao" userId="794760dbfb091494" providerId="LiveId" clId="{A1845D8C-DBB4-4CDE-8647-5B7B55C0D4D6}" dt="2020-06-23T22:15:09.432" v="3117"/>
          <ac:spMkLst>
            <pc:docMk/>
            <pc:sldMk cId="3069330751" sldId="352"/>
            <ac:spMk id="2" creationId="{4B2A8D99-58DF-4C30-85F8-4ED27D5C7BF8}"/>
          </ac:spMkLst>
        </pc:spChg>
        <pc:spChg chg="mod">
          <ac:chgData name="Dezhong Yao" userId="794760dbfb091494" providerId="LiveId" clId="{A1845D8C-DBB4-4CDE-8647-5B7B55C0D4D6}" dt="2020-06-23T22:15:19.627" v="3127"/>
          <ac:spMkLst>
            <pc:docMk/>
            <pc:sldMk cId="3069330751" sldId="352"/>
            <ac:spMk id="3" creationId="{6678DF5D-B814-440C-BEE3-03E964C62FE8}"/>
          </ac:spMkLst>
        </pc:spChg>
      </pc:sldChg>
      <pc:sldChg chg="new">
        <pc:chgData name="Dezhong Yao" userId="794760dbfb091494" providerId="LiveId" clId="{A1845D8C-DBB4-4CDE-8647-5B7B55C0D4D6}" dt="2020-06-23T22:04:36.836" v="2134" actId="680"/>
        <pc:sldMkLst>
          <pc:docMk/>
          <pc:sldMk cId="646198917" sldId="353"/>
        </pc:sldMkLst>
      </pc:sldChg>
      <pc:sldChg chg="addSp modSp mod">
        <pc:chgData name="Dezhong Yao" userId="794760dbfb091494" providerId="LiveId" clId="{A1845D8C-DBB4-4CDE-8647-5B7B55C0D4D6}" dt="2020-06-25T16:26:42.218" v="3832"/>
        <pc:sldMkLst>
          <pc:docMk/>
          <pc:sldMk cId="2509982901" sldId="360"/>
        </pc:sldMkLst>
        <pc:spChg chg="mod">
          <ac:chgData name="Dezhong Yao" userId="794760dbfb091494" providerId="LiveId" clId="{A1845D8C-DBB4-4CDE-8647-5B7B55C0D4D6}" dt="2020-06-25T16:26:42.218" v="3832"/>
          <ac:spMkLst>
            <pc:docMk/>
            <pc:sldMk cId="2509982901" sldId="360"/>
            <ac:spMk id="3" creationId="{6AD2AFD3-76F2-4052-A343-435141C68492}"/>
          </ac:spMkLst>
        </pc:spChg>
        <pc:spChg chg="add mod">
          <ac:chgData name="Dezhong Yao" userId="794760dbfb091494" providerId="LiveId" clId="{A1845D8C-DBB4-4CDE-8647-5B7B55C0D4D6}" dt="2020-06-25T16:25:35.114" v="3823" actId="1076"/>
          <ac:spMkLst>
            <pc:docMk/>
            <pc:sldMk cId="2509982901" sldId="360"/>
            <ac:spMk id="6" creationId="{1AB2EC44-973B-4F36-A53B-A2614C8F88D9}"/>
          </ac:spMkLst>
        </pc:spChg>
        <pc:picChg chg="add mod modCrop">
          <ac:chgData name="Dezhong Yao" userId="794760dbfb091494" providerId="LiveId" clId="{A1845D8C-DBB4-4CDE-8647-5B7B55C0D4D6}" dt="2020-06-25T16:25:32.776" v="3822" actId="14100"/>
          <ac:picMkLst>
            <pc:docMk/>
            <pc:sldMk cId="2509982901" sldId="360"/>
            <ac:picMk id="5" creationId="{6B12D26C-8764-4596-BEF0-553AFCCA6D07}"/>
          </ac:picMkLst>
        </pc:picChg>
      </pc:sldChg>
      <pc:sldChg chg="modSp mod">
        <pc:chgData name="Dezhong Yao" userId="794760dbfb091494" providerId="LiveId" clId="{A1845D8C-DBB4-4CDE-8647-5B7B55C0D4D6}" dt="2020-06-25T16:46:45.924" v="4488"/>
        <pc:sldMkLst>
          <pc:docMk/>
          <pc:sldMk cId="130327464" sldId="361"/>
        </pc:sldMkLst>
        <pc:spChg chg="mod">
          <ac:chgData name="Dezhong Yao" userId="794760dbfb091494" providerId="LiveId" clId="{A1845D8C-DBB4-4CDE-8647-5B7B55C0D4D6}" dt="2020-06-25T15:46:58.491" v="3142"/>
          <ac:spMkLst>
            <pc:docMk/>
            <pc:sldMk cId="130327464" sldId="361"/>
            <ac:spMk id="2" creationId="{078C5F96-9ACF-4C3C-BE91-9CE56781601E}"/>
          </ac:spMkLst>
        </pc:spChg>
        <pc:spChg chg="mod">
          <ac:chgData name="Dezhong Yao" userId="794760dbfb091494" providerId="LiveId" clId="{A1845D8C-DBB4-4CDE-8647-5B7B55C0D4D6}" dt="2020-06-25T16:46:45.924" v="4488"/>
          <ac:spMkLst>
            <pc:docMk/>
            <pc:sldMk cId="130327464" sldId="361"/>
            <ac:spMk id="3" creationId="{FC23EC81-D94C-4CFC-B42F-DFA2D8ABA8CE}"/>
          </ac:spMkLst>
        </pc:spChg>
      </pc:sldChg>
      <pc:sldChg chg="addSp modSp mod">
        <pc:chgData name="Dezhong Yao" userId="794760dbfb091494" providerId="LiveId" clId="{A1845D8C-DBB4-4CDE-8647-5B7B55C0D4D6}" dt="2020-06-26T15:22:25.478" v="6493" actId="1076"/>
        <pc:sldMkLst>
          <pc:docMk/>
          <pc:sldMk cId="2927740346" sldId="362"/>
        </pc:sldMkLst>
        <pc:spChg chg="mod">
          <ac:chgData name="Dezhong Yao" userId="794760dbfb091494" providerId="LiveId" clId="{A1845D8C-DBB4-4CDE-8647-5B7B55C0D4D6}" dt="2020-06-25T17:26:17.911" v="6293"/>
          <ac:spMkLst>
            <pc:docMk/>
            <pc:sldMk cId="2927740346" sldId="362"/>
            <ac:spMk id="2" creationId="{E1E7373D-4607-4019-A13E-57851F33AB05}"/>
          </ac:spMkLst>
        </pc:spChg>
        <pc:spChg chg="mod">
          <ac:chgData name="Dezhong Yao" userId="794760dbfb091494" providerId="LiveId" clId="{A1845D8C-DBB4-4CDE-8647-5B7B55C0D4D6}" dt="2020-06-25T17:28:18.594" v="6373"/>
          <ac:spMkLst>
            <pc:docMk/>
            <pc:sldMk cId="2927740346" sldId="362"/>
            <ac:spMk id="3" creationId="{B33250B7-1D5B-477D-B56C-8CF70CD2C7E0}"/>
          </ac:spMkLst>
        </pc:spChg>
        <pc:picChg chg="add mod">
          <ac:chgData name="Dezhong Yao" userId="794760dbfb091494" providerId="LiveId" clId="{A1845D8C-DBB4-4CDE-8647-5B7B55C0D4D6}" dt="2020-06-26T15:22:25.478" v="6493" actId="1076"/>
          <ac:picMkLst>
            <pc:docMk/>
            <pc:sldMk cId="2927740346" sldId="362"/>
            <ac:picMk id="4" creationId="{F91C119D-DF70-40EA-A7D4-8867DD26B841}"/>
          </ac:picMkLst>
        </pc:picChg>
      </pc:sldChg>
      <pc:sldChg chg="addSp delSp modSp mod ord">
        <pc:chgData name="Dezhong Yao" userId="794760dbfb091494" providerId="LiveId" clId="{A1845D8C-DBB4-4CDE-8647-5B7B55C0D4D6}" dt="2020-06-28T16:02:29.535" v="11003" actId="1076"/>
        <pc:sldMkLst>
          <pc:docMk/>
          <pc:sldMk cId="1447678348" sldId="363"/>
        </pc:sldMkLst>
        <pc:spChg chg="mod">
          <ac:chgData name="Dezhong Yao" userId="794760dbfb091494" providerId="LiveId" clId="{A1845D8C-DBB4-4CDE-8647-5B7B55C0D4D6}" dt="2020-06-28T15:42:04.306" v="10887" actId="14100"/>
          <ac:spMkLst>
            <pc:docMk/>
            <pc:sldMk cId="1447678348" sldId="363"/>
            <ac:spMk id="3" creationId="{1C25A4EB-2AB6-40D9-A992-37C2CAFD56A7}"/>
          </ac:spMkLst>
        </pc:spChg>
        <pc:spChg chg="add mod">
          <ac:chgData name="Dezhong Yao" userId="794760dbfb091494" providerId="LiveId" clId="{A1845D8C-DBB4-4CDE-8647-5B7B55C0D4D6}" dt="2020-06-28T16:02:29.535" v="11003" actId="1076"/>
          <ac:spMkLst>
            <pc:docMk/>
            <pc:sldMk cId="1447678348" sldId="363"/>
            <ac:spMk id="6" creationId="{4D1EB39F-871A-4A37-855B-C84482A9C5D8}"/>
          </ac:spMkLst>
        </pc:spChg>
        <pc:picChg chg="add del mod modCrop">
          <ac:chgData name="Dezhong Yao" userId="794760dbfb091494" providerId="LiveId" clId="{A1845D8C-DBB4-4CDE-8647-5B7B55C0D4D6}" dt="2020-06-28T15:41:49.827" v="10884" actId="1076"/>
          <ac:picMkLst>
            <pc:docMk/>
            <pc:sldMk cId="1447678348" sldId="363"/>
            <ac:picMk id="5" creationId="{7A33E975-DED9-4F33-B02D-F15A93399EE4}"/>
          </ac:picMkLst>
        </pc:picChg>
      </pc:sldChg>
      <pc:sldChg chg="modSp mod">
        <pc:chgData name="Dezhong Yao" userId="794760dbfb091494" providerId="LiveId" clId="{A1845D8C-DBB4-4CDE-8647-5B7B55C0D4D6}" dt="2020-06-28T16:25:24.490" v="12082"/>
        <pc:sldMkLst>
          <pc:docMk/>
          <pc:sldMk cId="1369734027" sldId="364"/>
        </pc:sldMkLst>
        <pc:spChg chg="mod">
          <ac:chgData name="Dezhong Yao" userId="794760dbfb091494" providerId="LiveId" clId="{A1845D8C-DBB4-4CDE-8647-5B7B55C0D4D6}" dt="2020-06-28T16:25:24.490" v="12082"/>
          <ac:spMkLst>
            <pc:docMk/>
            <pc:sldMk cId="1369734027" sldId="364"/>
            <ac:spMk id="3" creationId="{93586296-91AF-45C0-8FCD-C2F82370DFA1}"/>
          </ac:spMkLst>
        </pc:spChg>
      </pc:sldChg>
      <pc:sldChg chg="addSp modSp new mod">
        <pc:chgData name="Dezhong Yao" userId="794760dbfb091494" providerId="LiveId" clId="{A1845D8C-DBB4-4CDE-8647-5B7B55C0D4D6}" dt="2020-06-25T16:37:02.611" v="3953"/>
        <pc:sldMkLst>
          <pc:docMk/>
          <pc:sldMk cId="748857323" sldId="367"/>
        </pc:sldMkLst>
        <pc:spChg chg="mod">
          <ac:chgData name="Dezhong Yao" userId="794760dbfb091494" providerId="LiveId" clId="{A1845D8C-DBB4-4CDE-8647-5B7B55C0D4D6}" dt="2020-06-25T16:34:37.989" v="3881"/>
          <ac:spMkLst>
            <pc:docMk/>
            <pc:sldMk cId="748857323" sldId="367"/>
            <ac:spMk id="2" creationId="{5299262E-1AEA-4B54-9B5A-19D4DF1CBC85}"/>
          </ac:spMkLst>
        </pc:spChg>
        <pc:spChg chg="mod">
          <ac:chgData name="Dezhong Yao" userId="794760dbfb091494" providerId="LiveId" clId="{A1845D8C-DBB4-4CDE-8647-5B7B55C0D4D6}" dt="2020-06-25T16:35:38.282" v="3914" actId="14100"/>
          <ac:spMkLst>
            <pc:docMk/>
            <pc:sldMk cId="748857323" sldId="367"/>
            <ac:spMk id="3" creationId="{EF9D02EF-7777-486F-857A-666B69E77ED8}"/>
          </ac:spMkLst>
        </pc:spChg>
        <pc:spChg chg="add mod">
          <ac:chgData name="Dezhong Yao" userId="794760dbfb091494" providerId="LiveId" clId="{A1845D8C-DBB4-4CDE-8647-5B7B55C0D4D6}" dt="2020-06-25T16:36:32.605" v="3926" actId="113"/>
          <ac:spMkLst>
            <pc:docMk/>
            <pc:sldMk cId="748857323" sldId="367"/>
            <ac:spMk id="5" creationId="{E9549F67-5376-4CB7-ABD9-C1DF04A6D416}"/>
          </ac:spMkLst>
        </pc:spChg>
        <pc:spChg chg="add mod">
          <ac:chgData name="Dezhong Yao" userId="794760dbfb091494" providerId="LiveId" clId="{A1845D8C-DBB4-4CDE-8647-5B7B55C0D4D6}" dt="2020-06-25T16:37:02.611" v="3953"/>
          <ac:spMkLst>
            <pc:docMk/>
            <pc:sldMk cId="748857323" sldId="367"/>
            <ac:spMk id="7" creationId="{676E0110-CFBD-4D38-82D1-F0CD645D81BF}"/>
          </ac:spMkLst>
        </pc:spChg>
        <pc:picChg chg="add mod">
          <ac:chgData name="Dezhong Yao" userId="794760dbfb091494" providerId="LiveId" clId="{A1845D8C-DBB4-4CDE-8647-5B7B55C0D4D6}" dt="2020-06-25T16:36:02.632" v="3919" actId="1076"/>
          <ac:picMkLst>
            <pc:docMk/>
            <pc:sldMk cId="748857323" sldId="367"/>
            <ac:picMk id="4" creationId="{484B3DA6-8EB5-411A-85B1-8DEA79123CE0}"/>
          </ac:picMkLst>
        </pc:picChg>
        <pc:picChg chg="add mod">
          <ac:chgData name="Dezhong Yao" userId="794760dbfb091494" providerId="LiveId" clId="{A1845D8C-DBB4-4CDE-8647-5B7B55C0D4D6}" dt="2020-06-25T16:35:58.291" v="3917" actId="1076"/>
          <ac:picMkLst>
            <pc:docMk/>
            <pc:sldMk cId="748857323" sldId="367"/>
            <ac:picMk id="6" creationId="{3A068407-773F-4F4D-A4B2-CF5906170620}"/>
          </ac:picMkLst>
        </pc:picChg>
      </pc:sldChg>
      <pc:sldChg chg="modSp add mod">
        <pc:chgData name="Dezhong Yao" userId="794760dbfb091494" providerId="LiveId" clId="{A1845D8C-DBB4-4CDE-8647-5B7B55C0D4D6}" dt="2020-06-25T16:51:37.333" v="4875"/>
        <pc:sldMkLst>
          <pc:docMk/>
          <pc:sldMk cId="2946382945" sldId="368"/>
        </pc:sldMkLst>
        <pc:spChg chg="mod">
          <ac:chgData name="Dezhong Yao" userId="794760dbfb091494" providerId="LiveId" clId="{A1845D8C-DBB4-4CDE-8647-5B7B55C0D4D6}" dt="2020-06-25T16:51:37.333" v="4875"/>
          <ac:spMkLst>
            <pc:docMk/>
            <pc:sldMk cId="2946382945" sldId="368"/>
            <ac:spMk id="3" creationId="{FC23EC81-D94C-4CFC-B42F-DFA2D8ABA8CE}"/>
          </ac:spMkLst>
        </pc:spChg>
      </pc:sldChg>
      <pc:sldChg chg="modSp add mod ord">
        <pc:chgData name="Dezhong Yao" userId="794760dbfb091494" providerId="LiveId" clId="{A1845D8C-DBB4-4CDE-8647-5B7B55C0D4D6}" dt="2020-06-25T17:18:27.188" v="5128"/>
        <pc:sldMkLst>
          <pc:docMk/>
          <pc:sldMk cId="458677068" sldId="369"/>
        </pc:sldMkLst>
        <pc:spChg chg="mod">
          <ac:chgData name="Dezhong Yao" userId="794760dbfb091494" providerId="LiveId" clId="{A1845D8C-DBB4-4CDE-8647-5B7B55C0D4D6}" dt="2020-06-25T17:18:27.188" v="5128"/>
          <ac:spMkLst>
            <pc:docMk/>
            <pc:sldMk cId="458677068" sldId="369"/>
            <ac:spMk id="3" creationId="{FC23EC81-D94C-4CFC-B42F-DFA2D8ABA8CE}"/>
          </ac:spMkLst>
        </pc:spChg>
      </pc:sldChg>
      <pc:sldChg chg="modSp add mod">
        <pc:chgData name="Dezhong Yao" userId="794760dbfb091494" providerId="LiveId" clId="{A1845D8C-DBB4-4CDE-8647-5B7B55C0D4D6}" dt="2020-06-25T17:25:53.354" v="6292"/>
        <pc:sldMkLst>
          <pc:docMk/>
          <pc:sldMk cId="507553437" sldId="370"/>
        </pc:sldMkLst>
        <pc:spChg chg="mod">
          <ac:chgData name="Dezhong Yao" userId="794760dbfb091494" providerId="LiveId" clId="{A1845D8C-DBB4-4CDE-8647-5B7B55C0D4D6}" dt="2020-06-25T17:25:53.354" v="6292"/>
          <ac:spMkLst>
            <pc:docMk/>
            <pc:sldMk cId="507553437" sldId="370"/>
            <ac:spMk id="3" creationId="{FC23EC81-D94C-4CFC-B42F-DFA2D8ABA8CE}"/>
          </ac:spMkLst>
        </pc:spChg>
      </pc:sldChg>
      <pc:sldChg chg="addSp modSp new mod">
        <pc:chgData name="Dezhong Yao" userId="794760dbfb091494" providerId="LiveId" clId="{A1845D8C-DBB4-4CDE-8647-5B7B55C0D4D6}" dt="2020-06-27T16:55:20.210" v="8735" actId="20577"/>
        <pc:sldMkLst>
          <pc:docMk/>
          <pc:sldMk cId="2148116545" sldId="371"/>
        </pc:sldMkLst>
        <pc:spChg chg="mod">
          <ac:chgData name="Dezhong Yao" userId="794760dbfb091494" providerId="LiveId" clId="{A1845D8C-DBB4-4CDE-8647-5B7B55C0D4D6}" dt="2020-06-27T16:25:49.080" v="7451"/>
          <ac:spMkLst>
            <pc:docMk/>
            <pc:sldMk cId="2148116545" sldId="371"/>
            <ac:spMk id="2" creationId="{D3C2D858-E839-47B0-8DD1-91F78B4C7D64}"/>
          </ac:spMkLst>
        </pc:spChg>
        <pc:spChg chg="mod">
          <ac:chgData name="Dezhong Yao" userId="794760dbfb091494" providerId="LiveId" clId="{A1845D8C-DBB4-4CDE-8647-5B7B55C0D4D6}" dt="2020-06-27T16:36:12.746" v="7834"/>
          <ac:spMkLst>
            <pc:docMk/>
            <pc:sldMk cId="2148116545" sldId="371"/>
            <ac:spMk id="3" creationId="{2BA291A4-5194-49CC-A2A1-8AA03973549A}"/>
          </ac:spMkLst>
        </pc:spChg>
        <pc:spChg chg="add mod">
          <ac:chgData name="Dezhong Yao" userId="794760dbfb091494" providerId="LiveId" clId="{A1845D8C-DBB4-4CDE-8647-5B7B55C0D4D6}" dt="2020-06-27T16:55:20.210" v="8735" actId="20577"/>
          <ac:spMkLst>
            <pc:docMk/>
            <pc:sldMk cId="2148116545" sldId="371"/>
            <ac:spMk id="6" creationId="{35EE3142-111F-4A21-BA43-A8BF5FFBFCCF}"/>
          </ac:spMkLst>
        </pc:spChg>
        <pc:picChg chg="add mod modCrop">
          <ac:chgData name="Dezhong Yao" userId="794760dbfb091494" providerId="LiveId" clId="{A1845D8C-DBB4-4CDE-8647-5B7B55C0D4D6}" dt="2020-06-27T16:30:07.909" v="7542" actId="1076"/>
          <ac:picMkLst>
            <pc:docMk/>
            <pc:sldMk cId="2148116545" sldId="371"/>
            <ac:picMk id="5" creationId="{D7234A6A-F532-4662-A134-6D9D5DD2E1C3}"/>
          </ac:picMkLst>
        </pc:picChg>
      </pc:sldChg>
      <pc:sldChg chg="addSp modSp new mod">
        <pc:chgData name="Dezhong Yao" userId="794760dbfb091494" providerId="LiveId" clId="{A1845D8C-DBB4-4CDE-8647-5B7B55C0D4D6}" dt="2020-06-27T16:37:20.519" v="7899" actId="1076"/>
        <pc:sldMkLst>
          <pc:docMk/>
          <pc:sldMk cId="244604630" sldId="372"/>
        </pc:sldMkLst>
        <pc:spChg chg="mod">
          <ac:chgData name="Dezhong Yao" userId="794760dbfb091494" providerId="LiveId" clId="{A1845D8C-DBB4-4CDE-8647-5B7B55C0D4D6}" dt="2020-06-27T16:36:20.811" v="7835"/>
          <ac:spMkLst>
            <pc:docMk/>
            <pc:sldMk cId="244604630" sldId="372"/>
            <ac:spMk id="2" creationId="{2159E57F-D176-4C6C-8DFF-DDC7BB43F812}"/>
          </ac:spMkLst>
        </pc:spChg>
        <pc:spChg chg="mod">
          <ac:chgData name="Dezhong Yao" userId="794760dbfb091494" providerId="LiveId" clId="{A1845D8C-DBB4-4CDE-8647-5B7B55C0D4D6}" dt="2020-06-27T16:36:43.910" v="7892"/>
          <ac:spMkLst>
            <pc:docMk/>
            <pc:sldMk cId="244604630" sldId="372"/>
            <ac:spMk id="3" creationId="{7CE8092A-E731-4CA3-A659-4DAD14F45413}"/>
          </ac:spMkLst>
        </pc:spChg>
        <pc:picChg chg="add mod modCrop">
          <ac:chgData name="Dezhong Yao" userId="794760dbfb091494" providerId="LiveId" clId="{A1845D8C-DBB4-4CDE-8647-5B7B55C0D4D6}" dt="2020-06-27T16:37:20.519" v="7899" actId="1076"/>
          <ac:picMkLst>
            <pc:docMk/>
            <pc:sldMk cId="244604630" sldId="372"/>
            <ac:picMk id="5" creationId="{74F09494-1CA5-46C0-A4FC-6272F9A86D32}"/>
          </ac:picMkLst>
        </pc:picChg>
      </pc:sldChg>
      <pc:sldChg chg="addSp delSp modSp new mod modAnim">
        <pc:chgData name="Dezhong Yao" userId="794760dbfb091494" providerId="LiveId" clId="{A1845D8C-DBB4-4CDE-8647-5B7B55C0D4D6}" dt="2020-06-27T16:43:18.950" v="7949"/>
        <pc:sldMkLst>
          <pc:docMk/>
          <pc:sldMk cId="3767092059" sldId="373"/>
        </pc:sldMkLst>
        <pc:spChg chg="mod">
          <ac:chgData name="Dezhong Yao" userId="794760dbfb091494" providerId="LiveId" clId="{A1845D8C-DBB4-4CDE-8647-5B7B55C0D4D6}" dt="2020-06-27T16:37:24.390" v="7900"/>
          <ac:spMkLst>
            <pc:docMk/>
            <pc:sldMk cId="3767092059" sldId="373"/>
            <ac:spMk id="2" creationId="{14060DB8-B8F8-4C89-8B51-6538D0C37091}"/>
          </ac:spMkLst>
        </pc:spChg>
        <pc:spChg chg="mod">
          <ac:chgData name="Dezhong Yao" userId="794760dbfb091494" providerId="LiveId" clId="{A1845D8C-DBB4-4CDE-8647-5B7B55C0D4D6}" dt="2020-06-27T16:42:26.842" v="7931" actId="21"/>
          <ac:spMkLst>
            <pc:docMk/>
            <pc:sldMk cId="3767092059" sldId="373"/>
            <ac:spMk id="3" creationId="{57F71669-EA98-4545-9A50-4882B0D6C6E4}"/>
          </ac:spMkLst>
        </pc:spChg>
        <pc:spChg chg="add del mod">
          <ac:chgData name="Dezhong Yao" userId="794760dbfb091494" providerId="LiveId" clId="{A1845D8C-DBB4-4CDE-8647-5B7B55C0D4D6}" dt="2020-06-27T16:42:32.300" v="7935"/>
          <ac:spMkLst>
            <pc:docMk/>
            <pc:sldMk cId="3767092059" sldId="373"/>
            <ac:spMk id="4" creationId="{4A9655D6-5E69-4793-90AA-EFC6F3DC98D6}"/>
          </ac:spMkLst>
        </pc:spChg>
        <pc:spChg chg="add mod">
          <ac:chgData name="Dezhong Yao" userId="794760dbfb091494" providerId="LiveId" clId="{A1845D8C-DBB4-4CDE-8647-5B7B55C0D4D6}" dt="2020-06-27T16:43:05.765" v="7945" actId="113"/>
          <ac:spMkLst>
            <pc:docMk/>
            <pc:sldMk cId="3767092059" sldId="373"/>
            <ac:spMk id="5" creationId="{E6AE80DA-317D-46C5-8BFB-5B213FFED0FB}"/>
          </ac:spMkLst>
        </pc:spChg>
      </pc:sldChg>
      <pc:sldChg chg="addSp modSp new mod">
        <pc:chgData name="Dezhong Yao" userId="794760dbfb091494" providerId="LiveId" clId="{A1845D8C-DBB4-4CDE-8647-5B7B55C0D4D6}" dt="2020-06-27T16:45:45.061" v="8016" actId="1076"/>
        <pc:sldMkLst>
          <pc:docMk/>
          <pc:sldMk cId="424806323" sldId="374"/>
        </pc:sldMkLst>
        <pc:spChg chg="mod">
          <ac:chgData name="Dezhong Yao" userId="794760dbfb091494" providerId="LiveId" clId="{A1845D8C-DBB4-4CDE-8647-5B7B55C0D4D6}" dt="2020-06-27T16:44:55.610" v="7971"/>
          <ac:spMkLst>
            <pc:docMk/>
            <pc:sldMk cId="424806323" sldId="374"/>
            <ac:spMk id="2" creationId="{0749AE53-27C6-4A14-8A87-1EC971A03D0E}"/>
          </ac:spMkLst>
        </pc:spChg>
        <pc:spChg chg="mod">
          <ac:chgData name="Dezhong Yao" userId="794760dbfb091494" providerId="LiveId" clId="{A1845D8C-DBB4-4CDE-8647-5B7B55C0D4D6}" dt="2020-06-27T16:45:15.605" v="8010"/>
          <ac:spMkLst>
            <pc:docMk/>
            <pc:sldMk cId="424806323" sldId="374"/>
            <ac:spMk id="3" creationId="{B01F0A63-C62C-4F1E-9FA4-DEF4D4A39FEB}"/>
          </ac:spMkLst>
        </pc:spChg>
        <pc:picChg chg="add mod modCrop">
          <ac:chgData name="Dezhong Yao" userId="794760dbfb091494" providerId="LiveId" clId="{A1845D8C-DBB4-4CDE-8647-5B7B55C0D4D6}" dt="2020-06-27T16:45:45.061" v="8016" actId="1076"/>
          <ac:picMkLst>
            <pc:docMk/>
            <pc:sldMk cId="424806323" sldId="374"/>
            <ac:picMk id="5" creationId="{8E0E3D66-3328-4E82-BC99-DCF5FDC1077B}"/>
          </ac:picMkLst>
        </pc:picChg>
      </pc:sldChg>
      <pc:sldChg chg="addSp delSp modSp new mod">
        <pc:chgData name="Dezhong Yao" userId="794760dbfb091494" providerId="LiveId" clId="{A1845D8C-DBB4-4CDE-8647-5B7B55C0D4D6}" dt="2020-06-27T16:56:59.970" v="8944"/>
        <pc:sldMkLst>
          <pc:docMk/>
          <pc:sldMk cId="2469133496" sldId="375"/>
        </pc:sldMkLst>
        <pc:spChg chg="mod">
          <ac:chgData name="Dezhong Yao" userId="794760dbfb091494" providerId="LiveId" clId="{A1845D8C-DBB4-4CDE-8647-5B7B55C0D4D6}" dt="2020-06-27T16:46:02.938" v="8017"/>
          <ac:spMkLst>
            <pc:docMk/>
            <pc:sldMk cId="2469133496" sldId="375"/>
            <ac:spMk id="2" creationId="{A332592A-1B16-4589-8CAD-36DDE5EC9B42}"/>
          </ac:spMkLst>
        </pc:spChg>
        <pc:spChg chg="mod">
          <ac:chgData name="Dezhong Yao" userId="794760dbfb091494" providerId="LiveId" clId="{A1845D8C-DBB4-4CDE-8647-5B7B55C0D4D6}" dt="2020-06-27T16:52:40.874" v="8502" actId="14100"/>
          <ac:spMkLst>
            <pc:docMk/>
            <pc:sldMk cId="2469133496" sldId="375"/>
            <ac:spMk id="3" creationId="{696A9C67-C3FD-4D0F-96B5-BE9E2F527B32}"/>
          </ac:spMkLst>
        </pc:spChg>
        <pc:spChg chg="add del mod">
          <ac:chgData name="Dezhong Yao" userId="794760dbfb091494" providerId="LiveId" clId="{A1845D8C-DBB4-4CDE-8647-5B7B55C0D4D6}" dt="2020-06-27T16:52:29.213" v="8498" actId="478"/>
          <ac:spMkLst>
            <pc:docMk/>
            <pc:sldMk cId="2469133496" sldId="375"/>
            <ac:spMk id="6" creationId="{EF9F6521-7325-4495-BEC8-17164BE5BDE9}"/>
          </ac:spMkLst>
        </pc:spChg>
        <pc:spChg chg="add mod">
          <ac:chgData name="Dezhong Yao" userId="794760dbfb091494" providerId="LiveId" clId="{A1845D8C-DBB4-4CDE-8647-5B7B55C0D4D6}" dt="2020-06-27T16:56:59.970" v="8944"/>
          <ac:spMkLst>
            <pc:docMk/>
            <pc:sldMk cId="2469133496" sldId="375"/>
            <ac:spMk id="7" creationId="{43D2A898-16ED-498A-BD12-CDD52BB9651B}"/>
          </ac:spMkLst>
        </pc:spChg>
        <pc:spChg chg="add mod">
          <ac:chgData name="Dezhong Yao" userId="794760dbfb091494" providerId="LiveId" clId="{A1845D8C-DBB4-4CDE-8647-5B7B55C0D4D6}" dt="2020-06-27T16:55:41.355" v="8791"/>
          <ac:spMkLst>
            <pc:docMk/>
            <pc:sldMk cId="2469133496" sldId="375"/>
            <ac:spMk id="8" creationId="{88139D44-43BA-4462-9DE2-03AA44A66609}"/>
          </ac:spMkLst>
        </pc:spChg>
        <pc:picChg chg="add mod modCrop">
          <ac:chgData name="Dezhong Yao" userId="794760dbfb091494" providerId="LiveId" clId="{A1845D8C-DBB4-4CDE-8647-5B7B55C0D4D6}" dt="2020-06-27T16:52:12.602" v="8494" actId="1076"/>
          <ac:picMkLst>
            <pc:docMk/>
            <pc:sldMk cId="2469133496" sldId="375"/>
            <ac:picMk id="5" creationId="{161F40FF-CD0F-4467-B9CA-81799462196E}"/>
          </ac:picMkLst>
        </pc:picChg>
      </pc:sldChg>
      <pc:sldChg chg="addSp modSp new mod modAnim">
        <pc:chgData name="Dezhong Yao" userId="794760dbfb091494" providerId="LiveId" clId="{A1845D8C-DBB4-4CDE-8647-5B7B55C0D4D6}" dt="2020-06-28T15:36:39.708" v="10680"/>
        <pc:sldMkLst>
          <pc:docMk/>
          <pc:sldMk cId="4010378766" sldId="376"/>
        </pc:sldMkLst>
        <pc:spChg chg="mod">
          <ac:chgData name="Dezhong Yao" userId="794760dbfb091494" providerId="LiveId" clId="{A1845D8C-DBB4-4CDE-8647-5B7B55C0D4D6}" dt="2020-06-27T16:46:12.441" v="8018"/>
          <ac:spMkLst>
            <pc:docMk/>
            <pc:sldMk cId="4010378766" sldId="376"/>
            <ac:spMk id="2" creationId="{CF6356A5-F396-4913-A45B-E6C8308936F5}"/>
          </ac:spMkLst>
        </pc:spChg>
        <pc:spChg chg="mod">
          <ac:chgData name="Dezhong Yao" userId="794760dbfb091494" providerId="LiveId" clId="{A1845D8C-DBB4-4CDE-8647-5B7B55C0D4D6}" dt="2020-06-28T15:29:04.031" v="10444"/>
          <ac:spMkLst>
            <pc:docMk/>
            <pc:sldMk cId="4010378766" sldId="376"/>
            <ac:spMk id="3" creationId="{B7F6A7C4-E12E-4A59-8343-0E26C9977C35}"/>
          </ac:spMkLst>
        </pc:spChg>
        <pc:spChg chg="add mod">
          <ac:chgData name="Dezhong Yao" userId="794760dbfb091494" providerId="LiveId" clId="{A1845D8C-DBB4-4CDE-8647-5B7B55C0D4D6}" dt="2020-06-28T15:35:07.135" v="10654" actId="1076"/>
          <ac:spMkLst>
            <pc:docMk/>
            <pc:sldMk cId="4010378766" sldId="376"/>
            <ac:spMk id="4" creationId="{7D07B012-1174-41EA-A06E-F989DA9B91A9}"/>
          </ac:spMkLst>
        </pc:spChg>
        <pc:spChg chg="add mod">
          <ac:chgData name="Dezhong Yao" userId="794760dbfb091494" providerId="LiveId" clId="{A1845D8C-DBB4-4CDE-8647-5B7B55C0D4D6}" dt="2020-06-28T15:36:30.931" v="10678" actId="164"/>
          <ac:spMkLst>
            <pc:docMk/>
            <pc:sldMk cId="4010378766" sldId="376"/>
            <ac:spMk id="5" creationId="{E7E707E3-8F7C-44F5-B50C-FFD2F56B3AF4}"/>
          </ac:spMkLst>
        </pc:spChg>
        <pc:spChg chg="add mod">
          <ac:chgData name="Dezhong Yao" userId="794760dbfb091494" providerId="LiveId" clId="{A1845D8C-DBB4-4CDE-8647-5B7B55C0D4D6}" dt="2020-06-28T15:36:30.931" v="10678" actId="164"/>
          <ac:spMkLst>
            <pc:docMk/>
            <pc:sldMk cId="4010378766" sldId="376"/>
            <ac:spMk id="6" creationId="{2EA82C73-49FD-4E5F-8F62-0E3AA4AFB658}"/>
          </ac:spMkLst>
        </pc:spChg>
        <pc:grpChg chg="add mod">
          <ac:chgData name="Dezhong Yao" userId="794760dbfb091494" providerId="LiveId" clId="{A1845D8C-DBB4-4CDE-8647-5B7B55C0D4D6}" dt="2020-06-28T15:36:30.931" v="10678" actId="164"/>
          <ac:grpSpMkLst>
            <pc:docMk/>
            <pc:sldMk cId="4010378766" sldId="376"/>
            <ac:grpSpMk id="7" creationId="{A3B4561A-C430-4FCF-B7FC-1F1B6B15C4E3}"/>
          </ac:grpSpMkLst>
        </pc:grpChg>
      </pc:sldChg>
      <pc:sldChg chg="modSp add mod">
        <pc:chgData name="Dezhong Yao" userId="794760dbfb091494" providerId="LiveId" clId="{A1845D8C-DBB4-4CDE-8647-5B7B55C0D4D6}" dt="2020-06-25T17:28:28.451" v="6396"/>
        <pc:sldMkLst>
          <pc:docMk/>
          <pc:sldMk cId="2022143270" sldId="377"/>
        </pc:sldMkLst>
        <pc:spChg chg="mod">
          <ac:chgData name="Dezhong Yao" userId="794760dbfb091494" providerId="LiveId" clId="{A1845D8C-DBB4-4CDE-8647-5B7B55C0D4D6}" dt="2020-06-25T17:28:28.451" v="6396"/>
          <ac:spMkLst>
            <pc:docMk/>
            <pc:sldMk cId="2022143270" sldId="377"/>
            <ac:spMk id="3" creationId="{B33250B7-1D5B-477D-B56C-8CF70CD2C7E0}"/>
          </ac:spMkLst>
        </pc:spChg>
      </pc:sldChg>
      <pc:sldChg chg="addSp modSp add mod">
        <pc:chgData name="Dezhong Yao" userId="794760dbfb091494" providerId="LiveId" clId="{A1845D8C-DBB4-4CDE-8647-5B7B55C0D4D6}" dt="2020-06-27T15:52:00.150" v="7058"/>
        <pc:sldMkLst>
          <pc:docMk/>
          <pc:sldMk cId="3737793045" sldId="378"/>
        </pc:sldMkLst>
        <pc:spChg chg="mod">
          <ac:chgData name="Dezhong Yao" userId="794760dbfb091494" providerId="LiveId" clId="{A1845D8C-DBB4-4CDE-8647-5B7B55C0D4D6}" dt="2020-06-27T15:52:00.150" v="7058"/>
          <ac:spMkLst>
            <pc:docMk/>
            <pc:sldMk cId="3737793045" sldId="378"/>
            <ac:spMk id="3" creationId="{B33250B7-1D5B-477D-B56C-8CF70CD2C7E0}"/>
          </ac:spMkLst>
        </pc:spChg>
        <pc:picChg chg="add mod modCrop">
          <ac:chgData name="Dezhong Yao" userId="794760dbfb091494" providerId="LiveId" clId="{A1845D8C-DBB4-4CDE-8647-5B7B55C0D4D6}" dt="2020-06-27T15:46:20.113" v="6702" actId="1076"/>
          <ac:picMkLst>
            <pc:docMk/>
            <pc:sldMk cId="3737793045" sldId="378"/>
            <ac:picMk id="5" creationId="{73A8D4DD-58CF-4BBC-9F90-2A07FA8C4841}"/>
          </ac:picMkLst>
        </pc:picChg>
      </pc:sldChg>
      <pc:sldChg chg="addSp modSp add mod">
        <pc:chgData name="Dezhong Yao" userId="794760dbfb091494" providerId="LiveId" clId="{A1845D8C-DBB4-4CDE-8647-5B7B55C0D4D6}" dt="2020-06-27T16:25:46.111" v="7450"/>
        <pc:sldMkLst>
          <pc:docMk/>
          <pc:sldMk cId="813931852" sldId="379"/>
        </pc:sldMkLst>
        <pc:spChg chg="mod">
          <ac:chgData name="Dezhong Yao" userId="794760dbfb091494" providerId="LiveId" clId="{A1845D8C-DBB4-4CDE-8647-5B7B55C0D4D6}" dt="2020-06-27T16:25:46.111" v="7450"/>
          <ac:spMkLst>
            <pc:docMk/>
            <pc:sldMk cId="813931852" sldId="379"/>
            <ac:spMk id="2" creationId="{E1E7373D-4607-4019-A13E-57851F33AB05}"/>
          </ac:spMkLst>
        </pc:spChg>
        <pc:spChg chg="mod">
          <ac:chgData name="Dezhong Yao" userId="794760dbfb091494" providerId="LiveId" clId="{A1845D8C-DBB4-4CDE-8647-5B7B55C0D4D6}" dt="2020-06-27T16:25:28.266" v="7433" actId="14100"/>
          <ac:spMkLst>
            <pc:docMk/>
            <pc:sldMk cId="813931852" sldId="379"/>
            <ac:spMk id="3" creationId="{B33250B7-1D5B-477D-B56C-8CF70CD2C7E0}"/>
          </ac:spMkLst>
        </pc:spChg>
        <pc:picChg chg="add mod ord">
          <ac:chgData name="Dezhong Yao" userId="794760dbfb091494" providerId="LiveId" clId="{A1845D8C-DBB4-4CDE-8647-5B7B55C0D4D6}" dt="2020-06-27T16:25:33.795" v="7435" actId="1076"/>
          <ac:picMkLst>
            <pc:docMk/>
            <pc:sldMk cId="813931852" sldId="379"/>
            <ac:picMk id="5" creationId="{BDFE0D8B-4D03-4DF8-BD61-27C02823215D}"/>
          </ac:picMkLst>
        </pc:picChg>
        <pc:picChg chg="add mod">
          <ac:chgData name="Dezhong Yao" userId="794760dbfb091494" providerId="LiveId" clId="{A1845D8C-DBB4-4CDE-8647-5B7B55C0D4D6}" dt="2020-06-27T16:25:22.802" v="7432" actId="1076"/>
          <ac:picMkLst>
            <pc:docMk/>
            <pc:sldMk cId="813931852" sldId="379"/>
            <ac:picMk id="7" creationId="{3D7E5F70-4A57-4DC4-9FD2-B92636BF65C7}"/>
          </ac:picMkLst>
        </pc:picChg>
      </pc:sldChg>
      <pc:sldChg chg="addSp delSp modSp mod">
        <pc:chgData name="Dezhong Yao" userId="794760dbfb091494" providerId="LiveId" clId="{A1845D8C-DBB4-4CDE-8647-5B7B55C0D4D6}" dt="2020-06-26T15:21:34.079" v="6485" actId="21"/>
        <pc:sldMkLst>
          <pc:docMk/>
          <pc:sldMk cId="737937441" sldId="380"/>
        </pc:sldMkLst>
        <pc:spChg chg="mod">
          <ac:chgData name="Dezhong Yao" userId="794760dbfb091494" providerId="LiveId" clId="{A1845D8C-DBB4-4CDE-8647-5B7B55C0D4D6}" dt="2020-06-26T14:44:04.185" v="6469" actId="6549"/>
          <ac:spMkLst>
            <pc:docMk/>
            <pc:sldMk cId="737937441" sldId="380"/>
            <ac:spMk id="3" creationId="{B33250B7-1D5B-477D-B56C-8CF70CD2C7E0}"/>
          </ac:spMkLst>
        </pc:spChg>
        <pc:picChg chg="add del mod modCrop">
          <ac:chgData name="Dezhong Yao" userId="794760dbfb091494" providerId="LiveId" clId="{A1845D8C-DBB4-4CDE-8647-5B7B55C0D4D6}" dt="2020-06-26T15:21:34.079" v="6485" actId="21"/>
          <ac:picMkLst>
            <pc:docMk/>
            <pc:sldMk cId="737937441" sldId="380"/>
            <ac:picMk id="5" creationId="{85A22D1E-CBCD-4D08-AF45-4FA8B75D4AF8}"/>
          </ac:picMkLst>
        </pc:picChg>
      </pc:sldChg>
      <pc:sldChg chg="addSp modSp add mod ord">
        <pc:chgData name="Dezhong Yao" userId="794760dbfb091494" providerId="LiveId" clId="{A1845D8C-DBB4-4CDE-8647-5B7B55C0D4D6}" dt="2020-06-26T15:21:41.194" v="6489" actId="1076"/>
        <pc:sldMkLst>
          <pc:docMk/>
          <pc:sldMk cId="3613213494" sldId="384"/>
        </pc:sldMkLst>
        <pc:spChg chg="mod">
          <ac:chgData name="Dezhong Yao" userId="794760dbfb091494" providerId="LiveId" clId="{A1845D8C-DBB4-4CDE-8647-5B7B55C0D4D6}" dt="2020-06-26T15:21:38.910" v="6487" actId="20577"/>
          <ac:spMkLst>
            <pc:docMk/>
            <pc:sldMk cId="3613213494" sldId="384"/>
            <ac:spMk id="3" creationId="{B33250B7-1D5B-477D-B56C-8CF70CD2C7E0}"/>
          </ac:spMkLst>
        </pc:spChg>
        <pc:picChg chg="add mod">
          <ac:chgData name="Dezhong Yao" userId="794760dbfb091494" providerId="LiveId" clId="{A1845D8C-DBB4-4CDE-8647-5B7B55C0D4D6}" dt="2020-06-26T15:21:41.194" v="6489" actId="1076"/>
          <ac:picMkLst>
            <pc:docMk/>
            <pc:sldMk cId="3613213494" sldId="384"/>
            <ac:picMk id="4" creationId="{FFFBE0C4-88ED-4BCD-A8B3-2438159A1C4B}"/>
          </ac:picMkLst>
        </pc:picChg>
      </pc:sldChg>
      <pc:sldChg chg="delSp modSp add mod delAnim">
        <pc:chgData name="Dezhong Yao" userId="794760dbfb091494" providerId="LiveId" clId="{A1845D8C-DBB4-4CDE-8647-5B7B55C0D4D6}" dt="2020-06-27T16:43:54.651" v="7953"/>
        <pc:sldMkLst>
          <pc:docMk/>
          <pc:sldMk cId="1521646932" sldId="386"/>
        </pc:sldMkLst>
        <pc:spChg chg="mod">
          <ac:chgData name="Dezhong Yao" userId="794760dbfb091494" providerId="LiveId" clId="{A1845D8C-DBB4-4CDE-8647-5B7B55C0D4D6}" dt="2020-06-27T16:43:54.651" v="7953"/>
          <ac:spMkLst>
            <pc:docMk/>
            <pc:sldMk cId="1521646932" sldId="386"/>
            <ac:spMk id="3" creationId="{57F71669-EA98-4545-9A50-4882B0D6C6E4}"/>
          </ac:spMkLst>
        </pc:spChg>
        <pc:spChg chg="del">
          <ac:chgData name="Dezhong Yao" userId="794760dbfb091494" providerId="LiveId" clId="{A1845D8C-DBB4-4CDE-8647-5B7B55C0D4D6}" dt="2020-06-27T16:43:28.751" v="7951" actId="478"/>
          <ac:spMkLst>
            <pc:docMk/>
            <pc:sldMk cId="1521646932" sldId="386"/>
            <ac:spMk id="5" creationId="{E6AE80DA-317D-46C5-8BFB-5B213FFED0FB}"/>
          </ac:spMkLst>
        </pc:spChg>
      </pc:sldChg>
      <pc:sldChg chg="modSp add mod">
        <pc:chgData name="Dezhong Yao" userId="794760dbfb091494" providerId="LiveId" clId="{A1845D8C-DBB4-4CDE-8647-5B7B55C0D4D6}" dt="2020-06-27T16:47:14.987" v="8088"/>
        <pc:sldMkLst>
          <pc:docMk/>
          <pc:sldMk cId="4170322890" sldId="387"/>
        </pc:sldMkLst>
        <pc:spChg chg="mod">
          <ac:chgData name="Dezhong Yao" userId="794760dbfb091494" providerId="LiveId" clId="{A1845D8C-DBB4-4CDE-8647-5B7B55C0D4D6}" dt="2020-06-27T16:47:14.987" v="8088"/>
          <ac:spMkLst>
            <pc:docMk/>
            <pc:sldMk cId="4170322890" sldId="387"/>
            <ac:spMk id="3" creationId="{696A9C67-C3FD-4D0F-96B5-BE9E2F527B32}"/>
          </ac:spMkLst>
        </pc:spChg>
      </pc:sldChg>
      <pc:sldChg chg="modSp add mod">
        <pc:chgData name="Dezhong Yao" userId="794760dbfb091494" providerId="LiveId" clId="{A1845D8C-DBB4-4CDE-8647-5B7B55C0D4D6}" dt="2020-06-27T16:47:26.016" v="8107"/>
        <pc:sldMkLst>
          <pc:docMk/>
          <pc:sldMk cId="4290810634" sldId="388"/>
        </pc:sldMkLst>
        <pc:spChg chg="mod">
          <ac:chgData name="Dezhong Yao" userId="794760dbfb091494" providerId="LiveId" clId="{A1845D8C-DBB4-4CDE-8647-5B7B55C0D4D6}" dt="2020-06-27T16:47:26.016" v="8107"/>
          <ac:spMkLst>
            <pc:docMk/>
            <pc:sldMk cId="4290810634" sldId="388"/>
            <ac:spMk id="3" creationId="{696A9C67-C3FD-4D0F-96B5-BE9E2F527B32}"/>
          </ac:spMkLst>
        </pc:spChg>
      </pc:sldChg>
      <pc:sldChg chg="modSp add mod">
        <pc:chgData name="Dezhong Yao" userId="794760dbfb091494" providerId="LiveId" clId="{A1845D8C-DBB4-4CDE-8647-5B7B55C0D4D6}" dt="2020-06-27T16:47:38.449" v="8127"/>
        <pc:sldMkLst>
          <pc:docMk/>
          <pc:sldMk cId="3949587604" sldId="389"/>
        </pc:sldMkLst>
        <pc:spChg chg="mod">
          <ac:chgData name="Dezhong Yao" userId="794760dbfb091494" providerId="LiveId" clId="{A1845D8C-DBB4-4CDE-8647-5B7B55C0D4D6}" dt="2020-06-27T16:47:38.449" v="8127"/>
          <ac:spMkLst>
            <pc:docMk/>
            <pc:sldMk cId="3949587604" sldId="389"/>
            <ac:spMk id="3" creationId="{696A9C67-C3FD-4D0F-96B5-BE9E2F527B32}"/>
          </ac:spMkLst>
        </pc:spChg>
      </pc:sldChg>
      <pc:sldChg chg="addSp delSp modSp add mod">
        <pc:chgData name="Dezhong Yao" userId="794760dbfb091494" providerId="LiveId" clId="{A1845D8C-DBB4-4CDE-8647-5B7B55C0D4D6}" dt="2020-06-27T17:08:56.736" v="9913" actId="1076"/>
        <pc:sldMkLst>
          <pc:docMk/>
          <pc:sldMk cId="1125435388" sldId="390"/>
        </pc:sldMkLst>
        <pc:spChg chg="mod">
          <ac:chgData name="Dezhong Yao" userId="794760dbfb091494" providerId="LiveId" clId="{A1845D8C-DBB4-4CDE-8647-5B7B55C0D4D6}" dt="2020-06-27T17:04:46.872" v="9457" actId="14100"/>
          <ac:spMkLst>
            <pc:docMk/>
            <pc:sldMk cId="1125435388" sldId="390"/>
            <ac:spMk id="3" creationId="{696A9C67-C3FD-4D0F-96B5-BE9E2F527B32}"/>
          </ac:spMkLst>
        </pc:spChg>
        <pc:spChg chg="del mod">
          <ac:chgData name="Dezhong Yao" userId="794760dbfb091494" providerId="LiveId" clId="{A1845D8C-DBB4-4CDE-8647-5B7B55C0D4D6}" dt="2020-06-27T17:07:25.632" v="9752" actId="478"/>
          <ac:spMkLst>
            <pc:docMk/>
            <pc:sldMk cId="1125435388" sldId="390"/>
            <ac:spMk id="7" creationId="{43D2A898-16ED-498A-BD12-CDD52BB9651B}"/>
          </ac:spMkLst>
        </pc:spChg>
        <pc:spChg chg="mod">
          <ac:chgData name="Dezhong Yao" userId="794760dbfb091494" providerId="LiveId" clId="{A1845D8C-DBB4-4CDE-8647-5B7B55C0D4D6}" dt="2020-06-27T17:06:02.050" v="9571" actId="1076"/>
          <ac:spMkLst>
            <pc:docMk/>
            <pc:sldMk cId="1125435388" sldId="390"/>
            <ac:spMk id="8" creationId="{88139D44-43BA-4462-9DE2-03AA44A66609}"/>
          </ac:spMkLst>
        </pc:spChg>
        <pc:spChg chg="add del mod">
          <ac:chgData name="Dezhong Yao" userId="794760dbfb091494" providerId="LiveId" clId="{A1845D8C-DBB4-4CDE-8647-5B7B55C0D4D6}" dt="2020-06-27T17:07:34.966" v="9756" actId="478"/>
          <ac:spMkLst>
            <pc:docMk/>
            <pc:sldMk cId="1125435388" sldId="390"/>
            <ac:spMk id="9" creationId="{25C339D6-ABD8-454F-A64D-A6EA4E547E4B}"/>
          </ac:spMkLst>
        </pc:spChg>
        <pc:spChg chg="add mod">
          <ac:chgData name="Dezhong Yao" userId="794760dbfb091494" providerId="LiveId" clId="{A1845D8C-DBB4-4CDE-8647-5B7B55C0D4D6}" dt="2020-06-27T17:08:56.736" v="9913" actId="1076"/>
          <ac:spMkLst>
            <pc:docMk/>
            <pc:sldMk cId="1125435388" sldId="390"/>
            <ac:spMk id="10" creationId="{4E6D1BF7-C46C-46A6-9538-00C7D31DB59B}"/>
          </ac:spMkLst>
        </pc:spChg>
        <pc:picChg chg="del">
          <ac:chgData name="Dezhong Yao" userId="794760dbfb091494" providerId="LiveId" clId="{A1845D8C-DBB4-4CDE-8647-5B7B55C0D4D6}" dt="2020-06-27T16:57:24.096" v="8946" actId="478"/>
          <ac:picMkLst>
            <pc:docMk/>
            <pc:sldMk cId="1125435388" sldId="390"/>
            <ac:picMk id="5" creationId="{161F40FF-CD0F-4467-B9CA-81799462196E}"/>
          </ac:picMkLst>
        </pc:picChg>
        <pc:picChg chg="add mod modCrop">
          <ac:chgData name="Dezhong Yao" userId="794760dbfb091494" providerId="LiveId" clId="{A1845D8C-DBB4-4CDE-8647-5B7B55C0D4D6}" dt="2020-06-27T17:05:59.825" v="9570" actId="1076"/>
          <ac:picMkLst>
            <pc:docMk/>
            <pc:sldMk cId="1125435388" sldId="390"/>
            <ac:picMk id="6" creationId="{D8BE75E1-BC21-44F9-AC68-E6FB14B17F71}"/>
          </ac:picMkLst>
        </pc:picChg>
      </pc:sldChg>
      <pc:sldChg chg="modSp mod">
        <pc:chgData name="Dezhong Yao" userId="794760dbfb091494" providerId="LiveId" clId="{A1845D8C-DBB4-4CDE-8647-5B7B55C0D4D6}" dt="2020-06-28T16:21:49.428" v="11656"/>
        <pc:sldMkLst>
          <pc:docMk/>
          <pc:sldMk cId="835839032" sldId="402"/>
        </pc:sldMkLst>
        <pc:spChg chg="mod">
          <ac:chgData name="Dezhong Yao" userId="794760dbfb091494" providerId="LiveId" clId="{A1845D8C-DBB4-4CDE-8647-5B7B55C0D4D6}" dt="2020-06-28T16:03:11.129" v="11004"/>
          <ac:spMkLst>
            <pc:docMk/>
            <pc:sldMk cId="835839032" sldId="402"/>
            <ac:spMk id="2" creationId="{BA082B2B-FCCB-490F-B1D4-860897ED1A33}"/>
          </ac:spMkLst>
        </pc:spChg>
        <pc:spChg chg="mod">
          <ac:chgData name="Dezhong Yao" userId="794760dbfb091494" providerId="LiveId" clId="{A1845D8C-DBB4-4CDE-8647-5B7B55C0D4D6}" dt="2020-06-28T16:21:49.428" v="11656"/>
          <ac:spMkLst>
            <pc:docMk/>
            <pc:sldMk cId="835839032" sldId="402"/>
            <ac:spMk id="3" creationId="{08B45EF5-4C03-46AF-B1A4-925EE16B0FC2}"/>
          </ac:spMkLst>
        </pc:spChg>
      </pc:sldChg>
      <pc:sldChg chg="addSp delSp modSp add mod">
        <pc:chgData name="Dezhong Yao" userId="794760dbfb091494" providerId="LiveId" clId="{A1845D8C-DBB4-4CDE-8647-5B7B55C0D4D6}" dt="2020-06-28T16:09:32.066" v="11202" actId="20577"/>
        <pc:sldMkLst>
          <pc:docMk/>
          <pc:sldMk cId="186521851" sldId="403"/>
        </pc:sldMkLst>
        <pc:spChg chg="mod">
          <ac:chgData name="Dezhong Yao" userId="794760dbfb091494" providerId="LiveId" clId="{A1845D8C-DBB4-4CDE-8647-5B7B55C0D4D6}" dt="2020-06-28T16:09:32.066" v="11202" actId="20577"/>
          <ac:spMkLst>
            <pc:docMk/>
            <pc:sldMk cId="186521851" sldId="403"/>
            <ac:spMk id="3" creationId="{1C25A4EB-2AB6-40D9-A992-37C2CAFD56A7}"/>
          </ac:spMkLst>
        </pc:spChg>
        <pc:spChg chg="del">
          <ac:chgData name="Dezhong Yao" userId="794760dbfb091494" providerId="LiveId" clId="{A1845D8C-DBB4-4CDE-8647-5B7B55C0D4D6}" dt="2020-06-28T16:07:47.273" v="11164" actId="478"/>
          <ac:spMkLst>
            <pc:docMk/>
            <pc:sldMk cId="186521851" sldId="403"/>
            <ac:spMk id="6" creationId="{4D1EB39F-871A-4A37-855B-C84482A9C5D8}"/>
          </ac:spMkLst>
        </pc:spChg>
        <pc:picChg chg="del">
          <ac:chgData name="Dezhong Yao" userId="794760dbfb091494" providerId="LiveId" clId="{A1845D8C-DBB4-4CDE-8647-5B7B55C0D4D6}" dt="2020-06-28T16:07:43.920" v="11163" actId="478"/>
          <ac:picMkLst>
            <pc:docMk/>
            <pc:sldMk cId="186521851" sldId="403"/>
            <ac:picMk id="5" creationId="{7A33E975-DED9-4F33-B02D-F15A93399EE4}"/>
          </ac:picMkLst>
        </pc:picChg>
        <pc:picChg chg="add mod modCrop">
          <ac:chgData name="Dezhong Yao" userId="794760dbfb091494" providerId="LiveId" clId="{A1845D8C-DBB4-4CDE-8647-5B7B55C0D4D6}" dt="2020-06-28T16:08:51.467" v="11176" actId="1076"/>
          <ac:picMkLst>
            <pc:docMk/>
            <pc:sldMk cId="186521851" sldId="403"/>
            <ac:picMk id="7" creationId="{809BCB6B-72BE-4DBE-93AE-C302BA512A6E}"/>
          </ac:picMkLst>
        </pc:picChg>
        <pc:picChg chg="add mod modCrop">
          <ac:chgData name="Dezhong Yao" userId="794760dbfb091494" providerId="LiveId" clId="{A1845D8C-DBB4-4CDE-8647-5B7B55C0D4D6}" dt="2020-06-28T16:09:18.277" v="11188" actId="14100"/>
          <ac:picMkLst>
            <pc:docMk/>
            <pc:sldMk cId="186521851" sldId="403"/>
            <ac:picMk id="9" creationId="{4D258DF6-49CD-4F42-B31F-9E7E250F4DA1}"/>
          </ac:picMkLst>
        </pc:picChg>
      </pc:sldChg>
    </pc:docChg>
  </pc:docChgLst>
  <pc:docChgLst>
    <pc:chgData name="Dezhong Yao" userId="794760dbfb091494" providerId="LiveId" clId="{A348B1E3-4138-4D58-81E3-D4246D6AFA39}"/>
    <pc:docChg chg="undo custSel addSld modSld">
      <pc:chgData name="Dezhong Yao" userId="794760dbfb091494" providerId="LiveId" clId="{A348B1E3-4138-4D58-81E3-D4246D6AFA39}" dt="2020-06-27T13:53:23.592" v="1577"/>
      <pc:docMkLst>
        <pc:docMk/>
      </pc:docMkLst>
      <pc:sldChg chg="modSp mod">
        <pc:chgData name="Dezhong Yao" userId="794760dbfb091494" providerId="LiveId" clId="{A348B1E3-4138-4D58-81E3-D4246D6AFA39}" dt="2020-06-25T13:15:57.043" v="136"/>
        <pc:sldMkLst>
          <pc:docMk/>
          <pc:sldMk cId="230453192" sldId="356"/>
        </pc:sldMkLst>
        <pc:spChg chg="mod">
          <ac:chgData name="Dezhong Yao" userId="794760dbfb091494" providerId="LiveId" clId="{A348B1E3-4138-4D58-81E3-D4246D6AFA39}" dt="2020-06-25T13:15:57.043" v="136"/>
          <ac:spMkLst>
            <pc:docMk/>
            <pc:sldMk cId="230453192" sldId="356"/>
            <ac:spMk id="3" creationId="{C7683780-DA55-42C2-A41A-EB4C82DE40EA}"/>
          </ac:spMkLst>
        </pc:spChg>
      </pc:sldChg>
      <pc:sldChg chg="modSp mod">
        <pc:chgData name="Dezhong Yao" userId="794760dbfb091494" providerId="LiveId" clId="{A348B1E3-4138-4D58-81E3-D4246D6AFA39}" dt="2020-06-25T13:17:23.287" v="184"/>
        <pc:sldMkLst>
          <pc:docMk/>
          <pc:sldMk cId="2509982901" sldId="360"/>
        </pc:sldMkLst>
        <pc:spChg chg="mod">
          <ac:chgData name="Dezhong Yao" userId="794760dbfb091494" providerId="LiveId" clId="{A348B1E3-4138-4D58-81E3-D4246D6AFA39}" dt="2020-06-25T13:16:26.355" v="137"/>
          <ac:spMkLst>
            <pc:docMk/>
            <pc:sldMk cId="2509982901" sldId="360"/>
            <ac:spMk id="2" creationId="{831642D6-390E-4EFB-B1BA-33B9B9FB7C33}"/>
          </ac:spMkLst>
        </pc:spChg>
        <pc:spChg chg="mod">
          <ac:chgData name="Dezhong Yao" userId="794760dbfb091494" providerId="LiveId" clId="{A348B1E3-4138-4D58-81E3-D4246D6AFA39}" dt="2020-06-25T13:17:23.287" v="184"/>
          <ac:spMkLst>
            <pc:docMk/>
            <pc:sldMk cId="2509982901" sldId="360"/>
            <ac:spMk id="3" creationId="{6AD2AFD3-76F2-4052-A343-435141C68492}"/>
          </ac:spMkLst>
        </pc:spChg>
      </pc:sldChg>
      <pc:sldChg chg="addSp delSp modSp mod">
        <pc:chgData name="Dezhong Yao" userId="794760dbfb091494" providerId="LiveId" clId="{A348B1E3-4138-4D58-81E3-D4246D6AFA39}" dt="2020-06-27T12:38:38.589" v="724"/>
        <pc:sldMkLst>
          <pc:docMk/>
          <pc:sldMk cId="2927740346" sldId="362"/>
        </pc:sldMkLst>
        <pc:spChg chg="mod">
          <ac:chgData name="Dezhong Yao" userId="794760dbfb091494" providerId="LiveId" clId="{A348B1E3-4138-4D58-81E3-D4246D6AFA39}" dt="2020-06-27T12:38:38.589" v="724"/>
          <ac:spMkLst>
            <pc:docMk/>
            <pc:sldMk cId="2927740346" sldId="362"/>
            <ac:spMk id="3" creationId="{B33250B7-1D5B-477D-B56C-8CF70CD2C7E0}"/>
          </ac:spMkLst>
        </pc:spChg>
        <pc:picChg chg="del">
          <ac:chgData name="Dezhong Yao" userId="794760dbfb091494" providerId="LiveId" clId="{A348B1E3-4138-4D58-81E3-D4246D6AFA39}" dt="2020-06-27T12:33:30.305" v="607" actId="478"/>
          <ac:picMkLst>
            <pc:docMk/>
            <pc:sldMk cId="2927740346" sldId="362"/>
            <ac:picMk id="4" creationId="{F91C119D-DF70-40EA-A7D4-8867DD26B841}"/>
          </ac:picMkLst>
        </pc:picChg>
        <pc:picChg chg="add del mod">
          <ac:chgData name="Dezhong Yao" userId="794760dbfb091494" providerId="LiveId" clId="{A348B1E3-4138-4D58-81E3-D4246D6AFA39}" dt="2020-06-26T14:22:15.585" v="512" actId="478"/>
          <ac:picMkLst>
            <pc:docMk/>
            <pc:sldMk cId="2927740346" sldId="362"/>
            <ac:picMk id="5" creationId="{0F4029EC-7BDD-46FE-B1B3-C802CE1D71EE}"/>
          </ac:picMkLst>
        </pc:picChg>
      </pc:sldChg>
      <pc:sldChg chg="modSp mod">
        <pc:chgData name="Dezhong Yao" userId="794760dbfb091494" providerId="LiveId" clId="{A348B1E3-4138-4D58-81E3-D4246D6AFA39}" dt="2020-06-27T13:53:23.592" v="1577"/>
        <pc:sldMkLst>
          <pc:docMk/>
          <pc:sldMk cId="2022143270" sldId="377"/>
        </pc:sldMkLst>
        <pc:spChg chg="mod">
          <ac:chgData name="Dezhong Yao" userId="794760dbfb091494" providerId="LiveId" clId="{A348B1E3-4138-4D58-81E3-D4246D6AFA39}" dt="2020-06-27T13:53:23.592" v="1577"/>
          <ac:spMkLst>
            <pc:docMk/>
            <pc:sldMk cId="2022143270" sldId="377"/>
            <ac:spMk id="3" creationId="{B33250B7-1D5B-477D-B56C-8CF70CD2C7E0}"/>
          </ac:spMkLst>
        </pc:spChg>
      </pc:sldChg>
      <pc:sldChg chg="modSp add mod">
        <pc:chgData name="Dezhong Yao" userId="794760dbfb091494" providerId="LiveId" clId="{A348B1E3-4138-4D58-81E3-D4246D6AFA39}" dt="2020-06-27T13:18:00.568" v="945"/>
        <pc:sldMkLst>
          <pc:docMk/>
          <pc:sldMk cId="737937441" sldId="380"/>
        </pc:sldMkLst>
        <pc:spChg chg="mod">
          <ac:chgData name="Dezhong Yao" userId="794760dbfb091494" providerId="LiveId" clId="{A348B1E3-4138-4D58-81E3-D4246D6AFA39}" dt="2020-06-27T13:18:00.568" v="945"/>
          <ac:spMkLst>
            <pc:docMk/>
            <pc:sldMk cId="737937441" sldId="380"/>
            <ac:spMk id="3" creationId="{B33250B7-1D5B-477D-B56C-8CF70CD2C7E0}"/>
          </ac:spMkLst>
        </pc:spChg>
      </pc:sldChg>
      <pc:sldChg chg="addSp delSp modSp new mod">
        <pc:chgData name="Dezhong Yao" userId="794760dbfb091494" providerId="LiveId" clId="{A348B1E3-4138-4D58-81E3-D4246D6AFA39}" dt="2020-06-26T05:39:51.839" v="273" actId="14100"/>
        <pc:sldMkLst>
          <pc:docMk/>
          <pc:sldMk cId="3210957771" sldId="381"/>
        </pc:sldMkLst>
        <pc:spChg chg="mod">
          <ac:chgData name="Dezhong Yao" userId="794760dbfb091494" providerId="LiveId" clId="{A348B1E3-4138-4D58-81E3-D4246D6AFA39}" dt="2020-06-26T05:35:29.967" v="218"/>
          <ac:spMkLst>
            <pc:docMk/>
            <pc:sldMk cId="3210957771" sldId="381"/>
            <ac:spMk id="2" creationId="{BFB3C2EF-0FED-4355-9FCC-F703792AA112}"/>
          </ac:spMkLst>
        </pc:spChg>
        <pc:spChg chg="del">
          <ac:chgData name="Dezhong Yao" userId="794760dbfb091494" providerId="LiveId" clId="{A348B1E3-4138-4D58-81E3-D4246D6AFA39}" dt="2020-06-26T05:35:17.182" v="213"/>
          <ac:spMkLst>
            <pc:docMk/>
            <pc:sldMk cId="3210957771" sldId="381"/>
            <ac:spMk id="3" creationId="{F6AD2C1E-1F01-4B8A-83F6-72B24710083F}"/>
          </ac:spMkLst>
        </pc:spChg>
        <pc:spChg chg="add mod">
          <ac:chgData name="Dezhong Yao" userId="794760dbfb091494" providerId="LiveId" clId="{A348B1E3-4138-4D58-81E3-D4246D6AFA39}" dt="2020-06-26T05:39:51.839" v="273" actId="14100"/>
          <ac:spMkLst>
            <pc:docMk/>
            <pc:sldMk cId="3210957771" sldId="381"/>
            <ac:spMk id="6" creationId="{1DBA541B-AD3E-4A9A-B417-F84E2CC670BF}"/>
          </ac:spMkLst>
        </pc:spChg>
        <pc:picChg chg="add mod ord">
          <ac:chgData name="Dezhong Yao" userId="794760dbfb091494" providerId="LiveId" clId="{A348B1E3-4138-4D58-81E3-D4246D6AFA39}" dt="2020-06-26T05:38:03.287" v="250" actId="1076"/>
          <ac:picMkLst>
            <pc:docMk/>
            <pc:sldMk cId="3210957771" sldId="381"/>
            <ac:picMk id="5" creationId="{A233843C-1EA1-4CE5-B0CD-85D07038FBE2}"/>
          </ac:picMkLst>
        </pc:picChg>
      </pc:sldChg>
      <pc:sldChg chg="addSp delSp modSp add mod">
        <pc:chgData name="Dezhong Yao" userId="794760dbfb091494" providerId="LiveId" clId="{A348B1E3-4138-4D58-81E3-D4246D6AFA39}" dt="2020-06-26T05:40:00.663" v="275" actId="1076"/>
        <pc:sldMkLst>
          <pc:docMk/>
          <pc:sldMk cId="2859355745" sldId="382"/>
        </pc:sldMkLst>
        <pc:spChg chg="add del mod">
          <ac:chgData name="Dezhong Yao" userId="794760dbfb091494" providerId="LiveId" clId="{A348B1E3-4138-4D58-81E3-D4246D6AFA39}" dt="2020-06-26T05:39:16.755" v="261"/>
          <ac:spMkLst>
            <pc:docMk/>
            <pc:sldMk cId="2859355745" sldId="382"/>
            <ac:spMk id="4" creationId="{9A0FCEE2-C5E8-4877-AB02-3E991BA8C3ED}"/>
          </ac:spMkLst>
        </pc:spChg>
        <pc:spChg chg="mod">
          <ac:chgData name="Dezhong Yao" userId="794760dbfb091494" providerId="LiveId" clId="{A348B1E3-4138-4D58-81E3-D4246D6AFA39}" dt="2020-06-26T05:39:46.129" v="272" actId="6549"/>
          <ac:spMkLst>
            <pc:docMk/>
            <pc:sldMk cId="2859355745" sldId="382"/>
            <ac:spMk id="6" creationId="{1DBA541B-AD3E-4A9A-B417-F84E2CC670BF}"/>
          </ac:spMkLst>
        </pc:spChg>
        <pc:picChg chg="del">
          <ac:chgData name="Dezhong Yao" userId="794760dbfb091494" providerId="LiveId" clId="{A348B1E3-4138-4D58-81E3-D4246D6AFA39}" dt="2020-06-26T05:39:16.301" v="260" actId="478"/>
          <ac:picMkLst>
            <pc:docMk/>
            <pc:sldMk cId="2859355745" sldId="382"/>
            <ac:picMk id="5" creationId="{A233843C-1EA1-4CE5-B0CD-85D07038FBE2}"/>
          </ac:picMkLst>
        </pc:picChg>
        <pc:picChg chg="add mod">
          <ac:chgData name="Dezhong Yao" userId="794760dbfb091494" providerId="LiveId" clId="{A348B1E3-4138-4D58-81E3-D4246D6AFA39}" dt="2020-06-26T05:40:00.663" v="275" actId="1076"/>
          <ac:picMkLst>
            <pc:docMk/>
            <pc:sldMk cId="2859355745" sldId="382"/>
            <ac:picMk id="8" creationId="{A7FE5A65-205C-412B-BB04-C69626512BD0}"/>
          </ac:picMkLst>
        </pc:picChg>
      </pc:sldChg>
      <pc:sldChg chg="addSp modSp add mod">
        <pc:chgData name="Dezhong Yao" userId="794760dbfb091494" providerId="LiveId" clId="{A348B1E3-4138-4D58-81E3-D4246D6AFA39}" dt="2020-06-27T12:31:11.424" v="559"/>
        <pc:sldMkLst>
          <pc:docMk/>
          <pc:sldMk cId="539096137" sldId="383"/>
        </pc:sldMkLst>
        <pc:spChg chg="mod">
          <ac:chgData name="Dezhong Yao" userId="794760dbfb091494" providerId="LiveId" clId="{A348B1E3-4138-4D58-81E3-D4246D6AFA39}" dt="2020-06-27T12:31:11.424" v="559"/>
          <ac:spMkLst>
            <pc:docMk/>
            <pc:sldMk cId="539096137" sldId="383"/>
            <ac:spMk id="3" creationId="{B33250B7-1D5B-477D-B56C-8CF70CD2C7E0}"/>
          </ac:spMkLst>
        </pc:spChg>
        <pc:spChg chg="add mod">
          <ac:chgData name="Dezhong Yao" userId="794760dbfb091494" providerId="LiveId" clId="{A348B1E3-4138-4D58-81E3-D4246D6AFA39}" dt="2020-06-26T14:24:06.832" v="537" actId="1076"/>
          <ac:spMkLst>
            <pc:docMk/>
            <pc:sldMk cId="539096137" sldId="383"/>
            <ac:spMk id="4" creationId="{9E7DF9CB-D6CD-46A0-8580-1D9D96922824}"/>
          </ac:spMkLst>
        </pc:spChg>
        <pc:spChg chg="add mod">
          <ac:chgData name="Dezhong Yao" userId="794760dbfb091494" providerId="LiveId" clId="{A348B1E3-4138-4D58-81E3-D4246D6AFA39}" dt="2020-06-26T14:24:09.913" v="538" actId="1076"/>
          <ac:spMkLst>
            <pc:docMk/>
            <pc:sldMk cId="539096137" sldId="383"/>
            <ac:spMk id="6" creationId="{D89D3E4E-6C2F-44DE-9316-20834F193676}"/>
          </ac:spMkLst>
        </pc:spChg>
        <pc:spChg chg="add mod">
          <ac:chgData name="Dezhong Yao" userId="794760dbfb091494" providerId="LiveId" clId="{A348B1E3-4138-4D58-81E3-D4246D6AFA39}" dt="2020-06-27T12:26:07.716" v="550"/>
          <ac:spMkLst>
            <pc:docMk/>
            <pc:sldMk cId="539096137" sldId="383"/>
            <ac:spMk id="7" creationId="{8F0A1D04-4090-4EBB-93C7-CB50A1C00785}"/>
          </ac:spMkLst>
        </pc:spChg>
        <pc:picChg chg="mod">
          <ac:chgData name="Dezhong Yao" userId="794760dbfb091494" providerId="LiveId" clId="{A348B1E3-4138-4D58-81E3-D4246D6AFA39}" dt="2020-06-26T14:22:43.299" v="518" actId="1076"/>
          <ac:picMkLst>
            <pc:docMk/>
            <pc:sldMk cId="539096137" sldId="383"/>
            <ac:picMk id="5" creationId="{0F4029EC-7BDD-46FE-B1B3-C802CE1D71EE}"/>
          </ac:picMkLst>
        </pc:picChg>
      </pc:sldChg>
      <pc:sldChg chg="addSp modSp mod modAnim">
        <pc:chgData name="Dezhong Yao" userId="794760dbfb091494" providerId="LiveId" clId="{A348B1E3-4138-4D58-81E3-D4246D6AFA39}" dt="2020-06-27T12:40:05.774" v="777"/>
        <pc:sldMkLst>
          <pc:docMk/>
          <pc:sldMk cId="3613213494" sldId="384"/>
        </pc:sldMkLst>
        <pc:spChg chg="mod">
          <ac:chgData name="Dezhong Yao" userId="794760dbfb091494" providerId="LiveId" clId="{A348B1E3-4138-4D58-81E3-D4246D6AFA39}" dt="2020-06-27T12:39:03.495" v="725" actId="14100"/>
          <ac:spMkLst>
            <pc:docMk/>
            <pc:sldMk cId="3613213494" sldId="384"/>
            <ac:spMk id="3" creationId="{B33250B7-1D5B-477D-B56C-8CF70CD2C7E0}"/>
          </ac:spMkLst>
        </pc:spChg>
        <pc:spChg chg="add mod">
          <ac:chgData name="Dezhong Yao" userId="794760dbfb091494" providerId="LiveId" clId="{A348B1E3-4138-4D58-81E3-D4246D6AFA39}" dt="2020-06-27T12:39:55.286" v="775" actId="1076"/>
          <ac:spMkLst>
            <pc:docMk/>
            <pc:sldMk cId="3613213494" sldId="384"/>
            <ac:spMk id="5" creationId="{79914DFB-B5DC-4531-A203-0FC2CFC958A2}"/>
          </ac:spMkLst>
        </pc:spChg>
        <pc:picChg chg="mod">
          <ac:chgData name="Dezhong Yao" userId="794760dbfb091494" providerId="LiveId" clId="{A348B1E3-4138-4D58-81E3-D4246D6AFA39}" dt="2020-06-27T12:39:07.951" v="728" actId="1076"/>
          <ac:picMkLst>
            <pc:docMk/>
            <pc:sldMk cId="3613213494" sldId="384"/>
            <ac:picMk id="4" creationId="{FFFBE0C4-88ED-4BCD-A8B3-2438159A1C4B}"/>
          </ac:picMkLst>
        </pc:picChg>
      </pc:sldChg>
      <pc:sldChg chg="modSp add mod">
        <pc:chgData name="Dezhong Yao" userId="794760dbfb091494" providerId="LiveId" clId="{A348B1E3-4138-4D58-81E3-D4246D6AFA39}" dt="2020-06-27T13:25:51.500" v="1174"/>
        <pc:sldMkLst>
          <pc:docMk/>
          <pc:sldMk cId="95012141" sldId="385"/>
        </pc:sldMkLst>
        <pc:spChg chg="mod">
          <ac:chgData name="Dezhong Yao" userId="794760dbfb091494" providerId="LiveId" clId="{A348B1E3-4138-4D58-81E3-D4246D6AFA39}" dt="2020-06-27T13:25:51.500" v="1174"/>
          <ac:spMkLst>
            <pc:docMk/>
            <pc:sldMk cId="95012141" sldId="385"/>
            <ac:spMk id="3" creationId="{B33250B7-1D5B-477D-B56C-8CF70CD2C7E0}"/>
          </ac:spMkLst>
        </pc:spChg>
      </pc:sldChg>
    </pc:docChg>
  </pc:docChgLst>
  <pc:docChgLst>
    <pc:chgData name="Dezhong Yao" userId="794760dbfb091494" providerId="LiveId" clId="{6A93F0AB-54F6-42DF-8696-544E7A873E31}"/>
    <pc:docChg chg="undo custSel addSld delSld modSld">
      <pc:chgData name="Dezhong Yao" userId="794760dbfb091494" providerId="LiveId" clId="{6A93F0AB-54F6-42DF-8696-544E7A873E31}" dt="2020-06-15T14:42:57.710" v="996" actId="478"/>
      <pc:docMkLst>
        <pc:docMk/>
      </pc:docMkLst>
    </pc:docChg>
  </pc:docChgLst>
  <pc:docChgLst>
    <pc:chgData name="Dezhong Yao" userId="794760dbfb091494" providerId="LiveId" clId="{13F6D098-1DB4-4AC2-92AB-70634E691749}"/>
    <pc:docChg chg="undo addSld delSld">
      <pc:chgData name="Dezhong Yao" userId="794760dbfb091494" providerId="LiveId" clId="{13F6D098-1DB4-4AC2-92AB-70634E691749}" dt="2020-06-18T09:16:04.110" v="130" actId="2696"/>
      <pc:docMkLst>
        <pc:docMk/>
      </pc:docMkLst>
      <pc:sldChg chg="add del">
        <pc:chgData name="Dezhong Yao" userId="794760dbfb091494" providerId="LiveId" clId="{13F6D098-1DB4-4AC2-92AB-70634E691749}" dt="2020-06-18T09:15:59.512" v="44" actId="2696"/>
        <pc:sldMkLst>
          <pc:docMk/>
          <pc:sldMk cId="1162421606" sldId="336"/>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2214A3-3F88-4F8C-9535-75EFDCF7CD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2A0A0-E67F-467E-83FA-702EDBC924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51120-5D73-4F11-B00A-D11A8CDDC3D5}" type="datetimeFigureOut">
              <a:rPr lang="en-US" smtClean="0"/>
              <a:t>3/7/2024</a:t>
            </a:fld>
            <a:endParaRPr lang="en-US"/>
          </a:p>
        </p:txBody>
      </p:sp>
      <p:sp>
        <p:nvSpPr>
          <p:cNvPr id="4" name="Footer Placeholder 3">
            <a:extLst>
              <a:ext uri="{FF2B5EF4-FFF2-40B4-BE49-F238E27FC236}">
                <a16:creationId xmlns:a16="http://schemas.microsoft.com/office/drawing/2014/main" id="{FF4706E4-1A0F-4855-BF01-43785CA6F2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15320B-4710-4525-9E64-910BF1C415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3E5BB6-6F62-411B-A5D8-BAA9C12C4E15}" type="slidenum">
              <a:rPr lang="en-US" smtClean="0"/>
              <a:t>‹#›</a:t>
            </a:fld>
            <a:endParaRPr lang="en-US"/>
          </a:p>
        </p:txBody>
      </p:sp>
    </p:spTree>
    <p:extLst>
      <p:ext uri="{BB962C8B-B14F-4D97-AF65-F5344CB8AC3E}">
        <p14:creationId xmlns:p14="http://schemas.microsoft.com/office/powerpoint/2010/main" val="4217277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40A95-8684-4242-BA5D-54BF78558A63}"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8C867-6391-42B0-BDD5-59160486EF0A}" type="slidenum">
              <a:rPr lang="en-US" smtClean="0"/>
              <a:t>‹#›</a:t>
            </a:fld>
            <a:endParaRPr lang="en-US"/>
          </a:p>
        </p:txBody>
      </p:sp>
    </p:spTree>
    <p:extLst>
      <p:ext uri="{BB962C8B-B14F-4D97-AF65-F5344CB8AC3E}">
        <p14:creationId xmlns:p14="http://schemas.microsoft.com/office/powerpoint/2010/main" val="435485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方案二则是采用一致性哈希算法</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，该算法会为每一个节点分配一个</a:t>
            </a:r>
            <a:r>
              <a:rPr lang="en-US" altLang="zh-CN" sz="1200" kern="1200" dirty="0">
                <a:solidFill>
                  <a:schemeClr val="tx1"/>
                </a:solidFill>
                <a:effectLst/>
                <a:latin typeface="+mn-lt"/>
                <a:ea typeface="+mn-ea"/>
                <a:cs typeface="+mn-cs"/>
              </a:rPr>
              <a:t>token</a:t>
            </a:r>
            <a:r>
              <a:rPr lang="zh-CN" altLang="zh-CN" sz="1200" kern="1200" dirty="0">
                <a:solidFill>
                  <a:schemeClr val="tx1"/>
                </a:solidFill>
                <a:effectLst/>
                <a:latin typeface="+mn-lt"/>
                <a:ea typeface="+mn-ea"/>
                <a:cs typeface="+mn-cs"/>
              </a:rPr>
              <a:t>，这些</a:t>
            </a:r>
            <a:r>
              <a:rPr lang="en-US" altLang="zh-CN" sz="1200" kern="1200" dirty="0">
                <a:solidFill>
                  <a:schemeClr val="tx1"/>
                </a:solidFill>
                <a:effectLst/>
                <a:latin typeface="+mn-lt"/>
                <a:ea typeface="+mn-ea"/>
                <a:cs typeface="+mn-cs"/>
              </a:rPr>
              <a:t>token</a:t>
            </a:r>
            <a:r>
              <a:rPr lang="zh-CN" altLang="zh-CN" sz="1200" kern="1200" dirty="0">
                <a:solidFill>
                  <a:schemeClr val="tx1"/>
                </a:solidFill>
                <a:effectLst/>
                <a:latin typeface="+mn-lt"/>
                <a:ea typeface="+mn-ea"/>
                <a:cs typeface="+mn-cs"/>
              </a:rPr>
              <a:t>会构成一个哈希圆环，如果一个数据的哈希值位于该圆环上的两个节点之间，则该数据存储在该哈希值所在位置的顺时针方向的第一个存储节点上，并且添加和删除节点时，它只会影响到相邻的节点，产生少量的数据迁移。如图</a:t>
            </a:r>
            <a:r>
              <a:rPr lang="en-US" altLang="zh-CN" sz="1200" kern="1200" dirty="0">
                <a:solidFill>
                  <a:schemeClr val="tx1"/>
                </a:solidFill>
                <a:effectLst/>
                <a:latin typeface="+mn-lt"/>
                <a:ea typeface="+mn-ea"/>
                <a:cs typeface="+mn-cs"/>
              </a:rPr>
              <a:t>2-1-2</a:t>
            </a:r>
            <a:r>
              <a:rPr lang="zh-CN" altLang="zh-CN" sz="1200" kern="1200" dirty="0">
                <a:solidFill>
                  <a:schemeClr val="tx1"/>
                </a:solidFill>
                <a:effectLst/>
                <a:latin typeface="+mn-lt"/>
                <a:ea typeface="+mn-ea"/>
                <a:cs typeface="+mn-cs"/>
              </a:rPr>
              <a:t>，添加节点</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时，只会影响到节点</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和节点</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之间的少量数据。</a:t>
            </a:r>
            <a:endParaRPr lang="zh-CN"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9</a:t>
            </a:fld>
            <a:endParaRPr lang="en-US"/>
          </a:p>
        </p:txBody>
      </p:sp>
    </p:spTree>
    <p:extLst>
      <p:ext uri="{BB962C8B-B14F-4D97-AF65-F5344CB8AC3E}">
        <p14:creationId xmlns:p14="http://schemas.microsoft.com/office/powerpoint/2010/main" val="699333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p:spPr>
        <p:txBody>
          <a:bodyPr>
            <a:normAutofit fontScale="92500" lnSpcReduction="20000"/>
          </a:bodyPr>
          <a:lstStyle/>
          <a:p>
            <a:pPr>
              <a:spcBef>
                <a:spcPct val="0"/>
              </a:spcBef>
            </a:pPr>
            <a:r>
              <a:rPr kumimoji="0" lang="en-US" altLang="zh-CN" sz="2400">
                <a:solidFill>
                  <a:srgbClr val="FF0000"/>
                </a:solidFill>
                <a:latin typeface="Century Gothic" pitchFamily="34" charset="0"/>
              </a:rPr>
              <a:t>DRAM/NVM</a:t>
            </a:r>
            <a:r>
              <a:rPr kumimoji="0" lang="zh-CN" altLang="en-US" sz="2400">
                <a:solidFill>
                  <a:srgbClr val="FF0000"/>
                </a:solidFill>
                <a:latin typeface="Century Gothic" pitchFamily="34" charset="0"/>
              </a:rPr>
              <a:t>层次架构</a:t>
            </a:r>
            <a:r>
              <a:rPr kumimoji="0" lang="en-US" altLang="zh-CN" sz="2400">
                <a:solidFill>
                  <a:schemeClr val="tx2"/>
                </a:solidFill>
                <a:latin typeface="Century Gothic" pitchFamily="34" charset="0"/>
              </a:rPr>
              <a:t>[ISCA’09</a:t>
            </a:r>
            <a:r>
              <a:rPr kumimoji="0" lang="zh-CN" altLang="en-US" sz="2400">
                <a:solidFill>
                  <a:schemeClr val="tx2"/>
                </a:solidFill>
                <a:latin typeface="Century Gothic" pitchFamily="34" charset="0"/>
              </a:rPr>
              <a:t>、</a:t>
            </a:r>
            <a:r>
              <a:rPr kumimoji="0" lang="en-US" altLang="zh-CN" sz="2400">
                <a:solidFill>
                  <a:schemeClr val="tx2"/>
                </a:solidFill>
                <a:latin typeface="Century Gothic" pitchFamily="34" charset="0"/>
              </a:rPr>
              <a:t>DAC’11……]</a:t>
            </a:r>
          </a:p>
          <a:p>
            <a:pPr lvl="1">
              <a:spcBef>
                <a:spcPct val="0"/>
              </a:spcBef>
              <a:buFont typeface="Wingdings" pitchFamily="2" charset="2"/>
              <a:buChar char="p"/>
            </a:pPr>
            <a:r>
              <a:rPr kumimoji="0" lang="en-US" altLang="zh-CN" sz="2000">
                <a:latin typeface="黑体" pitchFamily="49" charset="-122"/>
              </a:rPr>
              <a:t>DRAM</a:t>
            </a:r>
            <a:r>
              <a:rPr kumimoji="0" lang="zh-CN" altLang="en-US" sz="2000">
                <a:latin typeface="黑体" pitchFamily="49" charset="-122"/>
              </a:rPr>
              <a:t>作为</a:t>
            </a:r>
            <a:r>
              <a:rPr kumimoji="0" lang="en-US" altLang="zh-CN" sz="2000">
                <a:latin typeface="黑体" pitchFamily="49" charset="-122"/>
              </a:rPr>
              <a:t>NVM</a:t>
            </a:r>
            <a:r>
              <a:rPr kumimoji="0" lang="zh-CN" altLang="en-US" sz="2000">
                <a:latin typeface="黑体" pitchFamily="49" charset="-122"/>
              </a:rPr>
              <a:t>缓存，</a:t>
            </a:r>
            <a:r>
              <a:rPr kumimoji="0" lang="en-US" altLang="zh-CN" sz="2000">
                <a:latin typeface="黑体" pitchFamily="49" charset="-122"/>
              </a:rPr>
              <a:t>DRAM</a:t>
            </a:r>
            <a:r>
              <a:rPr kumimoji="0" lang="zh-CN" altLang="en-US" sz="2000">
                <a:latin typeface="黑体" pitchFamily="49" charset="-122"/>
              </a:rPr>
              <a:t>组织形式类似于片上</a:t>
            </a:r>
            <a:r>
              <a:rPr kumimoji="0" lang="en-US" altLang="zh-CN" sz="2000">
                <a:latin typeface="黑体" pitchFamily="49" charset="-122"/>
              </a:rPr>
              <a:t>cache</a:t>
            </a:r>
            <a:r>
              <a:rPr kumimoji="0" lang="zh-CN" altLang="en-US" sz="2000">
                <a:latin typeface="黑体" pitchFamily="49" charset="-122"/>
              </a:rPr>
              <a:t>，硬件管理；</a:t>
            </a:r>
            <a:endParaRPr kumimoji="0" lang="en-US" altLang="zh-CN" sz="2000">
              <a:latin typeface="黑体" pitchFamily="49" charset="-122"/>
            </a:endParaRPr>
          </a:p>
          <a:p>
            <a:pPr lvl="1">
              <a:spcBef>
                <a:spcPct val="0"/>
              </a:spcBef>
              <a:buFont typeface="Wingdings" pitchFamily="2" charset="2"/>
              <a:buChar char="p"/>
            </a:pPr>
            <a:r>
              <a:rPr kumimoji="0" lang="zh-CN" altLang="en-US" sz="2000">
                <a:latin typeface="黑体" pitchFamily="49" charset="-122"/>
              </a:rPr>
              <a:t>挑战</a:t>
            </a:r>
            <a:r>
              <a:rPr kumimoji="0" lang="en-US" altLang="zh-CN" sz="2000">
                <a:latin typeface="黑体" pitchFamily="49" charset="-122"/>
              </a:rPr>
              <a:t>:DRAM</a:t>
            </a:r>
            <a:r>
              <a:rPr kumimoji="0" lang="zh-CN" altLang="en-US" sz="2000">
                <a:latin typeface="黑体" pitchFamily="49" charset="-122"/>
              </a:rPr>
              <a:t>管理硬件复杂；缓存数据块查找开销大，利用率低；更深的内存层次结构 </a:t>
            </a:r>
            <a:r>
              <a:rPr kumimoji="0" lang="zh-CN" altLang="en-US">
                <a:solidFill>
                  <a:srgbClr val="0000E5"/>
                </a:solidFill>
                <a:latin typeface="黑体" pitchFamily="49" charset="-122"/>
                <a:sym typeface="Wingdings" pitchFamily="2" charset="2"/>
              </a:rPr>
              <a:t></a:t>
            </a:r>
            <a:endParaRPr kumimoji="0" lang="en-US" altLang="zh-CN" sz="2000">
              <a:solidFill>
                <a:srgbClr val="0000E5"/>
              </a:solidFill>
              <a:latin typeface="黑体" pitchFamily="49" charset="-122"/>
            </a:endParaRPr>
          </a:p>
          <a:p>
            <a:pPr>
              <a:lnSpc>
                <a:spcPct val="120000"/>
              </a:lnSpc>
              <a:spcBef>
                <a:spcPct val="0"/>
              </a:spcBef>
            </a:pPr>
            <a:endParaRPr kumimoji="0" lang="en-US" altLang="zh-CN" sz="1000">
              <a:latin typeface="黑体" pitchFamily="49" charset="-122"/>
            </a:endParaRPr>
          </a:p>
          <a:p>
            <a:pPr>
              <a:spcBef>
                <a:spcPct val="0"/>
              </a:spcBef>
            </a:pPr>
            <a:r>
              <a:rPr kumimoji="0" lang="en-US" altLang="zh-CN" sz="2400">
                <a:solidFill>
                  <a:srgbClr val="FF0000"/>
                </a:solidFill>
                <a:latin typeface="Century Gothic" pitchFamily="34" charset="0"/>
              </a:rPr>
              <a:t>DRAM/NVM</a:t>
            </a:r>
            <a:r>
              <a:rPr kumimoji="0" lang="zh-CN" altLang="en-US" sz="2400">
                <a:solidFill>
                  <a:srgbClr val="FF0000"/>
                </a:solidFill>
                <a:latin typeface="Century Gothic" pitchFamily="34" charset="0"/>
              </a:rPr>
              <a:t>平行架构</a:t>
            </a:r>
            <a:r>
              <a:rPr kumimoji="0" lang="en-US" altLang="zh-CN" sz="2400">
                <a:solidFill>
                  <a:schemeClr val="tx2"/>
                </a:solidFill>
                <a:latin typeface="Century Gothic" pitchFamily="34" charset="0"/>
              </a:rPr>
              <a:t>[DAC’09 </a:t>
            </a:r>
            <a:r>
              <a:rPr kumimoji="0" lang="zh-CN" altLang="en-US" sz="2400">
                <a:solidFill>
                  <a:schemeClr val="tx2"/>
                </a:solidFill>
                <a:latin typeface="Century Gothic" pitchFamily="34" charset="0"/>
              </a:rPr>
              <a:t>、</a:t>
            </a:r>
            <a:r>
              <a:rPr kumimoji="0" lang="en-US" altLang="zh-CN" sz="2400">
                <a:solidFill>
                  <a:schemeClr val="tx2"/>
                </a:solidFill>
                <a:latin typeface="Century Gothic" pitchFamily="34" charset="0"/>
              </a:rPr>
              <a:t>ICS’11</a:t>
            </a:r>
            <a:r>
              <a:rPr kumimoji="0" lang="zh-CN" altLang="en-US" sz="2400">
                <a:solidFill>
                  <a:schemeClr val="tx2"/>
                </a:solidFill>
                <a:latin typeface="Century Gothic" pitchFamily="34" charset="0"/>
              </a:rPr>
              <a:t>、</a:t>
            </a:r>
            <a:r>
              <a:rPr kumimoji="0" lang="en-US" altLang="zh-CN" sz="2400">
                <a:solidFill>
                  <a:schemeClr val="tx2"/>
                </a:solidFill>
                <a:latin typeface="Century Gothic" pitchFamily="34" charset="0"/>
              </a:rPr>
              <a:t>ICCD’12……]</a:t>
            </a:r>
            <a:endParaRPr kumimoji="0" lang="en-US" altLang="zh-CN" sz="2400">
              <a:solidFill>
                <a:srgbClr val="FF0000"/>
              </a:solidFill>
              <a:latin typeface="Century Gothic" pitchFamily="34" charset="0"/>
            </a:endParaRPr>
          </a:p>
          <a:p>
            <a:pPr lvl="1">
              <a:spcBef>
                <a:spcPct val="0"/>
              </a:spcBef>
              <a:buFont typeface="Wingdings" pitchFamily="2" charset="2"/>
              <a:buChar char="p"/>
            </a:pPr>
            <a:r>
              <a:rPr kumimoji="0" lang="en-US" altLang="zh-CN" sz="2000">
                <a:latin typeface="黑体" pitchFamily="49" charset="-122"/>
              </a:rPr>
              <a:t>NVM</a:t>
            </a:r>
            <a:r>
              <a:rPr kumimoji="0" lang="zh-CN" altLang="en-US" sz="2000">
                <a:latin typeface="黑体" pitchFamily="49" charset="-122"/>
              </a:rPr>
              <a:t>作为系统主存一部分，由操作系统统一管理；</a:t>
            </a:r>
            <a:endParaRPr kumimoji="0" lang="en-US" altLang="zh-CN" sz="2000">
              <a:latin typeface="黑体" pitchFamily="49" charset="-122"/>
            </a:endParaRPr>
          </a:p>
          <a:p>
            <a:pPr lvl="1">
              <a:spcBef>
                <a:spcPct val="0"/>
              </a:spcBef>
              <a:buFont typeface="Wingdings" pitchFamily="2" charset="2"/>
              <a:buChar char="p"/>
            </a:pPr>
            <a:r>
              <a:rPr kumimoji="0" lang="zh-CN" altLang="en-US" sz="2000">
                <a:latin typeface="黑体" pitchFamily="49" charset="-122"/>
              </a:rPr>
              <a:t>挑战：如何高效地实现数据迁移；如何提升</a:t>
            </a:r>
            <a:r>
              <a:rPr kumimoji="0" lang="en-US" altLang="zh-CN" sz="2000">
                <a:latin typeface="黑体" pitchFamily="49" charset="-122"/>
              </a:rPr>
              <a:t>DRAM</a:t>
            </a:r>
            <a:r>
              <a:rPr kumimoji="0" lang="zh-CN" altLang="en-US" sz="2000">
                <a:latin typeface="黑体" pitchFamily="49" charset="-122"/>
              </a:rPr>
              <a:t>利用率、降低内存能耗？如何提高</a:t>
            </a:r>
            <a:r>
              <a:rPr kumimoji="0" lang="en-US" altLang="zh-CN" sz="2000">
                <a:latin typeface="黑体" pitchFamily="49" charset="-122"/>
              </a:rPr>
              <a:t>NVM</a:t>
            </a:r>
            <a:r>
              <a:rPr kumimoji="0" lang="zh-CN" altLang="en-US" sz="2000">
                <a:latin typeface="黑体" pitchFamily="49" charset="-122"/>
              </a:rPr>
              <a:t>寿命？</a:t>
            </a:r>
          </a:p>
          <a:p>
            <a:endParaRPr lang="zh-CN" altLang="en-US"/>
          </a:p>
        </p:txBody>
      </p:sp>
      <p:sp>
        <p:nvSpPr>
          <p:cNvPr id="67588" name="幻灯片编号占位符 3"/>
          <p:cNvSpPr>
            <a:spLocks noGrp="1"/>
          </p:cNvSpPr>
          <p:nvPr>
            <p:ph type="sldNum" sz="quarter" idx="5"/>
          </p:nvPr>
        </p:nvSpPr>
        <p:spPr>
          <a:noFill/>
          <a:ln>
            <a:miter lim="800000"/>
            <a:headEnd/>
            <a:tailEnd/>
          </a:ln>
        </p:spPr>
        <p:txBody>
          <a:bodyPr/>
          <a:lstStyle/>
          <a:p>
            <a:fld id="{39C7644B-D5FD-460D-AAEC-97FE4B71BEF1}" type="slidenum">
              <a:rPr lang="en-US" altLang="zh-CN"/>
              <a:pPr/>
              <a:t>77</a:t>
            </a:fld>
            <a:endParaRPr lang="en-US" altLang="zh-CN"/>
          </a:p>
        </p:txBody>
      </p:sp>
    </p:spTree>
    <p:extLst>
      <p:ext uri="{BB962C8B-B14F-4D97-AF65-F5344CB8AC3E}">
        <p14:creationId xmlns:p14="http://schemas.microsoft.com/office/powerpoint/2010/main" val="94347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p:spPr>
        <p:txBody>
          <a:bodyPr/>
          <a:lstStyle/>
          <a:p>
            <a:r>
              <a:rPr lang="zh-CN" altLang="en-US" sz="1200" b="1" dirty="0">
                <a:solidFill>
                  <a:srgbClr val="0033CC"/>
                </a:solidFill>
                <a:latin typeface="黑体" pitchFamily="49" charset="-122"/>
                <a:ea typeface="黑体" pitchFamily="49" charset="-122"/>
                <a:cs typeface="黑体" panose="02010609060101010101" pitchFamily="49" charset="-122"/>
              </a:rPr>
              <a:t>如何管理混合内存，比如热数据的迁移。持久内存一致性维护</a:t>
            </a:r>
            <a:endParaRPr lang="en-US" altLang="zh-CN" dirty="0">
              <a:latin typeface="宋体" pitchFamily="2" charset="-122"/>
            </a:endParaRPr>
          </a:p>
          <a:p>
            <a:r>
              <a:rPr lang="en-US" altLang="zh-CN" dirty="0">
                <a:latin typeface="宋体" pitchFamily="2" charset="-122"/>
              </a:rPr>
              <a:t>DUDETM</a:t>
            </a:r>
            <a:r>
              <a:rPr lang="zh-CN" altLang="en-US" dirty="0">
                <a:latin typeface="宋体" pitchFamily="2" charset="-122"/>
              </a:rPr>
              <a:t>：该系统将</a:t>
            </a:r>
            <a:r>
              <a:rPr lang="en-US" altLang="zh-CN" dirty="0">
                <a:latin typeface="宋体" pitchFamily="2" charset="-122"/>
              </a:rPr>
              <a:t>NVM</a:t>
            </a:r>
            <a:r>
              <a:rPr lang="zh-CN" altLang="en-US" dirty="0">
                <a:latin typeface="宋体" pitchFamily="2" charset="-122"/>
              </a:rPr>
              <a:t>中的持久数据缓存到</a:t>
            </a:r>
            <a:r>
              <a:rPr lang="en-US" altLang="zh-CN" dirty="0">
                <a:latin typeface="宋体" pitchFamily="2" charset="-122"/>
              </a:rPr>
              <a:t>DRAM</a:t>
            </a:r>
            <a:r>
              <a:rPr lang="zh-CN" altLang="en-US" sz="1100" dirty="0">
                <a:latin typeface="宋体" pitchFamily="2" charset="-122"/>
              </a:rPr>
              <a:t>（</a:t>
            </a:r>
            <a:r>
              <a:rPr lang="en-US" altLang="zh-CN" i="1" dirty="0">
                <a:latin typeface="宋体" pitchFamily="2" charset="-122"/>
              </a:rPr>
              <a:t>shadow memory</a:t>
            </a:r>
            <a:r>
              <a:rPr lang="zh-CN" altLang="en-US" sz="1100" dirty="0">
                <a:latin typeface="宋体" pitchFamily="2" charset="-122"/>
              </a:rPr>
              <a:t>）</a:t>
            </a:r>
            <a:r>
              <a:rPr lang="zh-CN" altLang="en-US" dirty="0">
                <a:latin typeface="宋体" pitchFamily="2" charset="-122"/>
              </a:rPr>
              <a:t>中操作，并将修改记录到</a:t>
            </a:r>
            <a:r>
              <a:rPr lang="en-US" altLang="zh-CN" dirty="0">
                <a:latin typeface="宋体" pitchFamily="2" charset="-122"/>
              </a:rPr>
              <a:t>redo</a:t>
            </a:r>
            <a:r>
              <a:rPr lang="zh-CN" altLang="en-US" dirty="0">
                <a:latin typeface="宋体" pitchFamily="2" charset="-122"/>
              </a:rPr>
              <a:t>日志中，而后通过日志异步地更新</a:t>
            </a:r>
            <a:r>
              <a:rPr lang="en-US" altLang="zh-CN" dirty="0">
                <a:latin typeface="宋体" pitchFamily="2" charset="-122"/>
              </a:rPr>
              <a:t>NVM</a:t>
            </a:r>
            <a:r>
              <a:rPr lang="zh-CN" altLang="en-US" dirty="0">
                <a:latin typeface="宋体" pitchFamily="2" charset="-122"/>
              </a:rPr>
              <a:t>中的数据。</a:t>
            </a:r>
            <a:endParaRPr lang="zh-CN" altLang="en-US" dirty="0"/>
          </a:p>
        </p:txBody>
      </p:sp>
      <p:sp>
        <p:nvSpPr>
          <p:cNvPr id="70660" name="灯片编号占位符 3"/>
          <p:cNvSpPr>
            <a:spLocks noGrp="1"/>
          </p:cNvSpPr>
          <p:nvPr>
            <p:ph type="sldNum" sz="quarter" idx="5"/>
          </p:nvPr>
        </p:nvSpPr>
        <p:spPr>
          <a:noFill/>
          <a:ln>
            <a:miter lim="800000"/>
            <a:headEnd/>
            <a:tailEnd/>
          </a:ln>
        </p:spPr>
        <p:txBody>
          <a:bodyPr/>
          <a:lstStyle/>
          <a:p>
            <a:fld id="{1B9C6A18-0782-4610-80AE-2424334323F9}" type="slidenum">
              <a:rPr lang="zh-CN" altLang="en-US" smtClean="0"/>
              <a:pPr/>
              <a:t>78</a:t>
            </a:fld>
            <a:endParaRPr lang="zh-CN" altLang="en-US"/>
          </a:p>
        </p:txBody>
      </p:sp>
    </p:spTree>
    <p:extLst>
      <p:ext uri="{BB962C8B-B14F-4D97-AF65-F5344CB8AC3E}">
        <p14:creationId xmlns:p14="http://schemas.microsoft.com/office/powerpoint/2010/main" val="31543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112E8-2B2C-48B5-B67F-35363E90A578}" type="slidenum">
              <a:rPr lang="zh-CN" altLang="en-US" smtClean="0"/>
              <a:pPr/>
              <a:t>79</a:t>
            </a:fld>
            <a:endParaRPr lang="zh-CN" altLang="en-US"/>
          </a:p>
        </p:txBody>
      </p:sp>
    </p:spTree>
    <p:extLst>
      <p:ext uri="{BB962C8B-B14F-4D97-AF65-F5344CB8AC3E}">
        <p14:creationId xmlns:p14="http://schemas.microsoft.com/office/powerpoint/2010/main" val="3975683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ln/>
        </p:spPr>
      </p:sp>
      <p:sp>
        <p:nvSpPr>
          <p:cNvPr id="68611" name="备注占位符 2"/>
          <p:cNvSpPr>
            <a:spLocks noGrp="1"/>
          </p:cNvSpPr>
          <p:nvPr>
            <p:ph type="body" idx="1"/>
          </p:nvPr>
        </p:nvSpPr>
        <p:spPr>
          <a:noFill/>
        </p:spPr>
        <p:txBody>
          <a:bodyPr/>
          <a:lstStyle/>
          <a:p>
            <a:pPr marL="293688" indent="-293688">
              <a:buFont typeface="Wingdings" pitchFamily="2" charset="2"/>
              <a:buNone/>
            </a:pPr>
            <a:r>
              <a:rPr lang="zh-CN" altLang="en-US" sz="2400">
                <a:solidFill>
                  <a:srgbClr val="0000E5"/>
                </a:solidFill>
              </a:rPr>
              <a:t>数据的组织和管理模式比较单一</a:t>
            </a:r>
            <a:r>
              <a:rPr lang="en-US" altLang="zh-CN" sz="2400">
                <a:solidFill>
                  <a:srgbClr val="0000E5"/>
                </a:solidFill>
              </a:rPr>
              <a:t>,</a:t>
            </a:r>
            <a:r>
              <a:rPr lang="zh-CN" altLang="en-US" sz="2400">
                <a:solidFill>
                  <a:srgbClr val="0000E5"/>
                </a:solidFill>
              </a:rPr>
              <a:t>数据持久化（一致性维护）开销较大</a:t>
            </a:r>
            <a:endParaRPr lang="en-US" altLang="zh-CN" sz="2400">
              <a:solidFill>
                <a:srgbClr val="0000E5"/>
              </a:solidFill>
            </a:endParaRPr>
          </a:p>
          <a:p>
            <a:pPr marL="293688" indent="-293688">
              <a:buFont typeface="Wingdings" pitchFamily="2" charset="2"/>
              <a:buNone/>
            </a:pPr>
            <a:r>
              <a:rPr lang="zh-CN" altLang="en-US" sz="2400">
                <a:solidFill>
                  <a:srgbClr val="0000E5"/>
                </a:solidFill>
              </a:rPr>
              <a:t>数据管理粒度单一（小页和大页）</a:t>
            </a:r>
            <a:endParaRPr lang="en-US" altLang="zh-CN" sz="2400">
              <a:solidFill>
                <a:srgbClr val="0000E5"/>
              </a:solidFill>
            </a:endParaRPr>
          </a:p>
        </p:txBody>
      </p:sp>
      <p:sp>
        <p:nvSpPr>
          <p:cNvPr id="68612" name="灯片编号占位符 3"/>
          <p:cNvSpPr>
            <a:spLocks noGrp="1"/>
          </p:cNvSpPr>
          <p:nvPr>
            <p:ph type="sldNum" sz="quarter" idx="5"/>
          </p:nvPr>
        </p:nvSpPr>
        <p:spPr>
          <a:noFill/>
          <a:ln>
            <a:miter lim="800000"/>
            <a:headEnd/>
            <a:tailEnd/>
          </a:ln>
        </p:spPr>
        <p:txBody>
          <a:bodyPr/>
          <a:lstStyle/>
          <a:p>
            <a:fld id="{E24FF040-F1AA-48AE-92D9-ECFC98D316F8}" type="slidenum">
              <a:rPr lang="zh-CN" altLang="en-US"/>
              <a:pPr/>
              <a:t>80</a:t>
            </a:fld>
            <a:endParaRPr lang="zh-CN" altLang="en-US"/>
          </a:p>
        </p:txBody>
      </p:sp>
    </p:spTree>
    <p:extLst>
      <p:ext uri="{BB962C8B-B14F-4D97-AF65-F5344CB8AC3E}">
        <p14:creationId xmlns:p14="http://schemas.microsoft.com/office/powerpoint/2010/main" val="3636207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E8C867-6391-42B0-BDD5-59160486EF0A}" type="slidenum">
              <a:rPr lang="en-US" smtClean="0"/>
              <a:t>33</a:t>
            </a:fld>
            <a:endParaRPr lang="en-US"/>
          </a:p>
        </p:txBody>
      </p:sp>
    </p:spTree>
    <p:extLst>
      <p:ext uri="{BB962C8B-B14F-4D97-AF65-F5344CB8AC3E}">
        <p14:creationId xmlns:p14="http://schemas.microsoft.com/office/powerpoint/2010/main" val="220153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p:spPr>
        <p:txBody>
          <a:bodyPr/>
          <a:lstStyle/>
          <a:p>
            <a:endParaRPr lang="zh-CN" altLang="en-US"/>
          </a:p>
        </p:txBody>
      </p:sp>
      <p:sp>
        <p:nvSpPr>
          <p:cNvPr id="63492" name="灯片编号占位符 3"/>
          <p:cNvSpPr>
            <a:spLocks noGrp="1"/>
          </p:cNvSpPr>
          <p:nvPr>
            <p:ph type="sldNum" sz="quarter" idx="5"/>
          </p:nvPr>
        </p:nvSpPr>
        <p:spPr>
          <a:noFill/>
          <a:ln>
            <a:miter lim="800000"/>
            <a:headEnd/>
            <a:tailEnd/>
          </a:ln>
        </p:spPr>
        <p:txBody>
          <a:bodyPr/>
          <a:lstStyle/>
          <a:p>
            <a:fld id="{88BD7249-EAA0-4BE0-BD60-30FA5A9ADC69}" type="slidenum">
              <a:rPr lang="en-US" altLang="zh-CN"/>
              <a:pPr/>
              <a:t>64</a:t>
            </a:fld>
            <a:endParaRPr lang="en-US" altLang="zh-CN"/>
          </a:p>
        </p:txBody>
      </p:sp>
    </p:spTree>
    <p:extLst>
      <p:ext uri="{BB962C8B-B14F-4D97-AF65-F5344CB8AC3E}">
        <p14:creationId xmlns:p14="http://schemas.microsoft.com/office/powerpoint/2010/main" val="22305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p:spPr>
        <p:txBody>
          <a:bodyPr/>
          <a:lstStyle/>
          <a:p>
            <a:endParaRPr lang="zh-CN" altLang="en-US" dirty="0"/>
          </a:p>
        </p:txBody>
      </p:sp>
      <p:sp>
        <p:nvSpPr>
          <p:cNvPr id="61444" name="灯片编号占位符 3"/>
          <p:cNvSpPr>
            <a:spLocks noGrp="1"/>
          </p:cNvSpPr>
          <p:nvPr>
            <p:ph type="sldNum" sz="quarter" idx="5"/>
          </p:nvPr>
        </p:nvSpPr>
        <p:spPr>
          <a:noFill/>
          <a:ln>
            <a:miter lim="800000"/>
            <a:headEnd/>
            <a:tailEnd/>
          </a:ln>
        </p:spPr>
        <p:txBody>
          <a:bodyPr/>
          <a:lstStyle/>
          <a:p>
            <a:fld id="{4275FD88-4408-4198-9A6D-695E48679808}" type="slidenum">
              <a:rPr lang="en-US" altLang="zh-CN" smtClean="0"/>
              <a:pPr/>
              <a:t>69</a:t>
            </a:fld>
            <a:endParaRPr lang="en-US" altLang="zh-CN"/>
          </a:p>
        </p:txBody>
      </p:sp>
    </p:spTree>
    <p:extLst>
      <p:ext uri="{BB962C8B-B14F-4D97-AF65-F5344CB8AC3E}">
        <p14:creationId xmlns:p14="http://schemas.microsoft.com/office/powerpoint/2010/main" val="146779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r>
              <a:rPr lang="en-US" altLang="zh-CN"/>
              <a:t>SCM</a:t>
            </a:r>
            <a:r>
              <a:rPr lang="zh-CN" altLang="en-US"/>
              <a:t>打破了内存和外存之间的界线</a:t>
            </a:r>
          </a:p>
        </p:txBody>
      </p:sp>
      <p:sp>
        <p:nvSpPr>
          <p:cNvPr id="64516" name="灯片编号占位符 3"/>
          <p:cNvSpPr>
            <a:spLocks noGrp="1"/>
          </p:cNvSpPr>
          <p:nvPr>
            <p:ph type="sldNum" sz="quarter" idx="5"/>
          </p:nvPr>
        </p:nvSpPr>
        <p:spPr>
          <a:noFill/>
          <a:ln>
            <a:miter lim="800000"/>
            <a:headEnd/>
            <a:tailEnd/>
          </a:ln>
        </p:spPr>
        <p:txBody>
          <a:bodyPr/>
          <a:lstStyle/>
          <a:p>
            <a:fld id="{B9C7752C-44AC-4D92-B681-40EA298AF160}" type="slidenum">
              <a:rPr lang="en-US" altLang="zh-CN"/>
              <a:pPr/>
              <a:t>70</a:t>
            </a:fld>
            <a:endParaRPr lang="en-US" altLang="zh-CN"/>
          </a:p>
        </p:txBody>
      </p:sp>
    </p:spTree>
    <p:extLst>
      <p:ext uri="{BB962C8B-B14F-4D97-AF65-F5344CB8AC3E}">
        <p14:creationId xmlns:p14="http://schemas.microsoft.com/office/powerpoint/2010/main" val="1139173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E112E8-2B2C-48B5-B67F-35363E90A578}" type="slidenum">
              <a:rPr lang="zh-CN" altLang="en-US" smtClean="0"/>
              <a:pPr/>
              <a:t>71</a:t>
            </a:fld>
            <a:endParaRPr lang="zh-CN" altLang="en-US"/>
          </a:p>
        </p:txBody>
      </p:sp>
    </p:spTree>
    <p:extLst>
      <p:ext uri="{BB962C8B-B14F-4D97-AF65-F5344CB8AC3E}">
        <p14:creationId xmlns:p14="http://schemas.microsoft.com/office/powerpoint/2010/main" val="401774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p:spPr>
        <p:txBody>
          <a:bodyPr/>
          <a:lstStyle/>
          <a:p>
            <a:r>
              <a:rPr lang="zh-CN" altLang="en-US" b="1"/>
              <a:t>采用忆阻器的新型计算机以及相应的操作系统</a:t>
            </a:r>
            <a:endParaRPr lang="zh-CN" altLang="en-US"/>
          </a:p>
        </p:txBody>
      </p:sp>
      <p:sp>
        <p:nvSpPr>
          <p:cNvPr id="70660" name="灯片编号占位符 3"/>
          <p:cNvSpPr>
            <a:spLocks noGrp="1"/>
          </p:cNvSpPr>
          <p:nvPr>
            <p:ph type="sldNum" sz="quarter" idx="5"/>
          </p:nvPr>
        </p:nvSpPr>
        <p:spPr>
          <a:noFill/>
          <a:ln>
            <a:miter lim="800000"/>
            <a:headEnd/>
            <a:tailEnd/>
          </a:ln>
        </p:spPr>
        <p:txBody>
          <a:bodyPr/>
          <a:lstStyle/>
          <a:p>
            <a:fld id="{FE19A397-E565-4535-87CD-FE7E7D99897C}" type="slidenum">
              <a:rPr lang="en-US" altLang="zh-CN" smtClean="0"/>
              <a:pPr/>
              <a:t>73</a:t>
            </a:fld>
            <a:endParaRPr lang="en-US" altLang="zh-CN"/>
          </a:p>
        </p:txBody>
      </p:sp>
    </p:spTree>
    <p:extLst>
      <p:ext uri="{BB962C8B-B14F-4D97-AF65-F5344CB8AC3E}">
        <p14:creationId xmlns:p14="http://schemas.microsoft.com/office/powerpoint/2010/main" val="366143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ChangeArrowheads="1" noTextEdit="1"/>
          </p:cNvSpPr>
          <p:nvPr>
            <p:ph type="sldImg" idx="4294967295"/>
          </p:nvPr>
        </p:nvSpPr>
        <p:spPr>
          <a:ln/>
        </p:spPr>
      </p:sp>
      <p:sp>
        <p:nvSpPr>
          <p:cNvPr id="20482" name="文本占位符 2"/>
          <p:cNvSpPr>
            <a:spLocks noGrp="1" noChangeArrowheads="1"/>
          </p:cNvSpPr>
          <p:nvPr>
            <p:ph type="body" idx="4294967295"/>
          </p:nvPr>
        </p:nvSpPr>
        <p:spPr/>
        <p:txBody>
          <a:bodyPr/>
          <a:lstStyle/>
          <a:p>
            <a:endParaRPr lang="zh-CN" altLang="en-US" dirty="0">
              <a:latin typeface="Times New Roman" charset="0"/>
              <a:ea typeface="宋体" charset="0"/>
            </a:endParaRPr>
          </a:p>
        </p:txBody>
      </p:sp>
    </p:spTree>
    <p:extLst>
      <p:ext uri="{BB962C8B-B14F-4D97-AF65-F5344CB8AC3E}">
        <p14:creationId xmlns:p14="http://schemas.microsoft.com/office/powerpoint/2010/main" val="342001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a:xfrm>
            <a:off x="409575" y="754063"/>
            <a:ext cx="5853113" cy="3294062"/>
          </a:xfrm>
          <a:ln/>
        </p:spPr>
      </p:sp>
      <p:sp>
        <p:nvSpPr>
          <p:cNvPr id="66563" name="备注占位符 2"/>
          <p:cNvSpPr>
            <a:spLocks noGrp="1"/>
          </p:cNvSpPr>
          <p:nvPr>
            <p:ph type="body" idx="1"/>
          </p:nvPr>
        </p:nvSpPr>
        <p:spPr>
          <a:noFill/>
        </p:spPr>
        <p:txBody>
          <a:bodyPr/>
          <a:lstStyle/>
          <a:p>
            <a:endParaRPr kumimoji="0" lang="en-US" altLang="en-US" dirty="0"/>
          </a:p>
        </p:txBody>
      </p:sp>
      <p:sp>
        <p:nvSpPr>
          <p:cNvPr id="66564" name="灯片编号占位符 3"/>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eaLnBrk="1" hangingPunct="1"/>
            <a:fld id="{EBE87B97-1033-4FBD-A73C-823F25E62FF7}" type="slidenum">
              <a:rPr lang="zh-CN" altLang="en-US" sz="1200">
                <a:latin typeface="Times New Roman" pitchFamily="18" charset="0"/>
                <a:ea typeface="宋体" pitchFamily="2" charset="-122"/>
              </a:rPr>
              <a:pPr algn="r" eaLnBrk="1" hangingPunct="1"/>
              <a:t>76</a:t>
            </a:fld>
            <a:endParaRPr lang="zh-CN" altLang="en-US" sz="1200">
              <a:latin typeface="Times New Roman" pitchFamily="18" charset="0"/>
              <a:ea typeface="宋体" pitchFamily="2" charset="-122"/>
            </a:endParaRPr>
          </a:p>
        </p:txBody>
      </p:sp>
    </p:spTree>
    <p:extLst>
      <p:ext uri="{BB962C8B-B14F-4D97-AF65-F5344CB8AC3E}">
        <p14:creationId xmlns:p14="http://schemas.microsoft.com/office/powerpoint/2010/main" val="1595842200"/>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0BC0-6945-4D57-B900-B62366A0B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1191B0-3043-425A-8718-1EE368E58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EF94A0-1433-4389-9322-BC9D59EF3A63}"/>
              </a:ext>
            </a:extLst>
          </p:cNvPr>
          <p:cNvSpPr>
            <a:spLocks noGrp="1"/>
          </p:cNvSpPr>
          <p:nvPr>
            <p:ph type="dt" sz="half" idx="10"/>
          </p:nvPr>
        </p:nvSpPr>
        <p:spPr/>
        <p:txBody>
          <a:bodyPr/>
          <a:lstStyle/>
          <a:p>
            <a:fld id="{96C8F4F3-5978-4340-85F3-39107290C429}" type="datetime1">
              <a:rPr lang="zh-CN" altLang="en-US" smtClean="0"/>
              <a:t>2024/3/7</a:t>
            </a:fld>
            <a:endParaRPr lang="en-US"/>
          </a:p>
        </p:txBody>
      </p:sp>
      <p:sp>
        <p:nvSpPr>
          <p:cNvPr id="5" name="Footer Placeholder 4">
            <a:extLst>
              <a:ext uri="{FF2B5EF4-FFF2-40B4-BE49-F238E27FC236}">
                <a16:creationId xmlns:a16="http://schemas.microsoft.com/office/drawing/2014/main" id="{9CA3FF44-B9BA-47E5-82E0-0DCADF6A5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4134A-E263-402C-8B2D-958F5FB7BD86}"/>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63279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9BF-91C6-4113-9200-1CE60799C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72A2-B018-4887-A0DA-4FDB8E236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0BAED-4F9B-4CE9-B2B5-DC4D58BF9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09BEDB-4930-40A5-989B-B3046AAEE69D}"/>
              </a:ext>
            </a:extLst>
          </p:cNvPr>
          <p:cNvSpPr>
            <a:spLocks noGrp="1"/>
          </p:cNvSpPr>
          <p:nvPr>
            <p:ph type="dt" sz="half" idx="10"/>
          </p:nvPr>
        </p:nvSpPr>
        <p:spPr/>
        <p:txBody>
          <a:bodyPr/>
          <a:lstStyle/>
          <a:p>
            <a:fld id="{5F56E7C6-9E47-1840-9F92-1145F0CF6383}" type="datetime1">
              <a:rPr lang="zh-CN" altLang="en-US" smtClean="0"/>
              <a:t>2024/3/7</a:t>
            </a:fld>
            <a:endParaRPr lang="en-US"/>
          </a:p>
        </p:txBody>
      </p:sp>
      <p:sp>
        <p:nvSpPr>
          <p:cNvPr id="6" name="Footer Placeholder 5">
            <a:extLst>
              <a:ext uri="{FF2B5EF4-FFF2-40B4-BE49-F238E27FC236}">
                <a16:creationId xmlns:a16="http://schemas.microsoft.com/office/drawing/2014/main" id="{CCDC55A0-1BE3-4D90-AD30-0C13E930B9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4EDEF-2244-44FC-8DF8-A6E98543299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1080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4D56-AA44-4057-983C-C147CEA348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6D0AD-66F7-4424-B396-67193CB746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C27A4-7472-447D-B3A2-D7F146EE359F}"/>
              </a:ext>
            </a:extLst>
          </p:cNvPr>
          <p:cNvSpPr>
            <a:spLocks noGrp="1"/>
          </p:cNvSpPr>
          <p:nvPr>
            <p:ph type="dt" sz="half" idx="10"/>
          </p:nvPr>
        </p:nvSpPr>
        <p:spPr/>
        <p:txBody>
          <a:bodyPr/>
          <a:lstStyle/>
          <a:p>
            <a:fld id="{2C99F64B-DC51-124F-8724-9D4E91175ADC}" type="datetime1">
              <a:rPr lang="zh-CN" altLang="en-US" smtClean="0"/>
              <a:t>2024/3/7</a:t>
            </a:fld>
            <a:endParaRPr lang="en-US"/>
          </a:p>
        </p:txBody>
      </p:sp>
      <p:sp>
        <p:nvSpPr>
          <p:cNvPr id="5" name="Footer Placeholder 4">
            <a:extLst>
              <a:ext uri="{FF2B5EF4-FFF2-40B4-BE49-F238E27FC236}">
                <a16:creationId xmlns:a16="http://schemas.microsoft.com/office/drawing/2014/main" id="{B1637404-4419-495E-B6C9-20BFEB952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71C57-4C20-4520-BB6C-1B795D91A49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86562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C8524-7C04-4C8A-892C-06C47CC05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53247-D2BC-4998-846D-A57A686D66D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1FAD3-2D3B-4412-A7A8-65EC8FFB1DBC}"/>
              </a:ext>
            </a:extLst>
          </p:cNvPr>
          <p:cNvSpPr>
            <a:spLocks noGrp="1"/>
          </p:cNvSpPr>
          <p:nvPr>
            <p:ph type="dt" sz="half" idx="10"/>
          </p:nvPr>
        </p:nvSpPr>
        <p:spPr/>
        <p:txBody>
          <a:bodyPr/>
          <a:lstStyle/>
          <a:p>
            <a:fld id="{701FAFF0-A11D-4843-9B23-1A1D7A9784EC}" type="datetime1">
              <a:rPr lang="zh-CN" altLang="en-US" smtClean="0"/>
              <a:t>2024/3/7</a:t>
            </a:fld>
            <a:endParaRPr lang="en-US"/>
          </a:p>
        </p:txBody>
      </p:sp>
      <p:sp>
        <p:nvSpPr>
          <p:cNvPr id="5" name="Footer Placeholder 4">
            <a:extLst>
              <a:ext uri="{FF2B5EF4-FFF2-40B4-BE49-F238E27FC236}">
                <a16:creationId xmlns:a16="http://schemas.microsoft.com/office/drawing/2014/main" id="{3011049F-B63E-4E2C-81A9-4EDC5A497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6C4CD-CCCF-4118-852D-0AC690476F2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494227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237A-182B-4E57-B2E4-B3480A2A8EF0}"/>
              </a:ext>
            </a:extLst>
          </p:cNvPr>
          <p:cNvSpPr>
            <a:spLocks noGrp="1"/>
          </p:cNvSpPr>
          <p:nvPr>
            <p:ph type="title"/>
          </p:nvPr>
        </p:nvSpPr>
        <p:spPr>
          <a:xfrm>
            <a:off x="680483" y="136525"/>
            <a:ext cx="10930269" cy="841669"/>
          </a:xfrm>
        </p:spPr>
        <p:txBody>
          <a:bodyPr/>
          <a:lstStyle>
            <a:lvl1pPr>
              <a:defRPr b="1" baseline="0">
                <a:latin typeface="Arial" panose="020B0604020202020204" pitchFamily="34" charset="0"/>
                <a:ea typeface="微软雅黑" panose="020B0503020204020204" pitchFamily="34" charset="-122"/>
              </a:defRPr>
            </a:lvl1pPr>
          </a:lstStyle>
          <a:p>
            <a:r>
              <a:rPr lang="en-US"/>
              <a:t>Click to edit Master title style</a:t>
            </a:r>
          </a:p>
        </p:txBody>
      </p:sp>
      <p:sp>
        <p:nvSpPr>
          <p:cNvPr id="3" name="Content Placeholder 2">
            <a:extLst>
              <a:ext uri="{FF2B5EF4-FFF2-40B4-BE49-F238E27FC236}">
                <a16:creationId xmlns:a16="http://schemas.microsoft.com/office/drawing/2014/main" id="{74149F53-5EE3-4189-A262-039F487B6534}"/>
              </a:ext>
            </a:extLst>
          </p:cNvPr>
          <p:cNvSpPr>
            <a:spLocks noGrp="1"/>
          </p:cNvSpPr>
          <p:nvPr>
            <p:ph idx="1"/>
          </p:nvPr>
        </p:nvSpPr>
        <p:spPr>
          <a:xfrm>
            <a:off x="680483" y="1160756"/>
            <a:ext cx="10930269" cy="5016207"/>
          </a:xfrm>
        </p:spPr>
        <p:txBody>
          <a:bodyPr/>
          <a:lstStyle>
            <a:lvl1pPr>
              <a:lnSpc>
                <a:spcPct val="100000"/>
              </a:lnSpc>
              <a:defRPr b="1" baseline="0">
                <a:ea typeface="微软雅黑" panose="020B0503020204020204" pitchFamily="34" charset="-122"/>
              </a:defRPr>
            </a:lvl1pPr>
            <a:lvl2pPr marL="685800" indent="-228600">
              <a:lnSpc>
                <a:spcPct val="100000"/>
              </a:lnSpc>
              <a:buFont typeface="Calibri" panose="020F0502020204030204" pitchFamily="34" charset="0"/>
              <a:buChar char="–"/>
              <a:defRPr baseline="0">
                <a:ea typeface="微软雅黑" panose="020B0503020204020204" pitchFamily="34" charset="-122"/>
              </a:defRPr>
            </a:lvl2pPr>
            <a:lvl3pPr>
              <a:lnSpc>
                <a:spcPct val="100000"/>
              </a:lnSpc>
              <a:defRPr baseline="0">
                <a:ea typeface="微软雅黑" panose="020B0503020204020204" pitchFamily="34" charset="-122"/>
              </a:defRPr>
            </a:lvl3pPr>
            <a:lvl4pPr>
              <a:lnSpc>
                <a:spcPct val="100000"/>
              </a:lnSpc>
              <a:defRPr baseline="0">
                <a:ea typeface="微软雅黑" panose="020B0503020204020204" pitchFamily="34" charset="-122"/>
              </a:defRPr>
            </a:lvl4pPr>
            <a:lvl5pPr>
              <a:lnSpc>
                <a:spcPct val="100000"/>
              </a:lnSpc>
              <a:defRPr baseline="0">
                <a:ea typeface="微软雅黑" panose="020B0503020204020204" pitchFamily="34"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45E27BA-14F8-4681-9ECC-A406F2ED9BB2}"/>
              </a:ext>
            </a:extLst>
          </p:cNvPr>
          <p:cNvSpPr>
            <a:spLocks noGrp="1"/>
          </p:cNvSpPr>
          <p:nvPr>
            <p:ph type="dt" sz="half" idx="10"/>
          </p:nvPr>
        </p:nvSpPr>
        <p:spPr/>
        <p:txBody>
          <a:bodyPr/>
          <a:lstStyle/>
          <a:p>
            <a:fld id="{C826BBB8-F16E-7549-9BD7-50872A685898}" type="datetime1">
              <a:rPr lang="zh-CN" altLang="en-US" smtClean="0"/>
              <a:t>2024/3/7</a:t>
            </a:fld>
            <a:endParaRPr lang="en-US"/>
          </a:p>
        </p:txBody>
      </p:sp>
      <p:sp>
        <p:nvSpPr>
          <p:cNvPr id="5" name="Footer Placeholder 4">
            <a:extLst>
              <a:ext uri="{FF2B5EF4-FFF2-40B4-BE49-F238E27FC236}">
                <a16:creationId xmlns:a16="http://schemas.microsoft.com/office/drawing/2014/main" id="{7C115851-E655-4CC8-AF2C-8E58020F24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64D001-C4FC-4D92-A2B8-26BF44D0F3D8}"/>
              </a:ext>
            </a:extLst>
          </p:cNvPr>
          <p:cNvSpPr>
            <a:spLocks noGrp="1"/>
          </p:cNvSpPr>
          <p:nvPr>
            <p:ph type="sldNum" sz="quarter" idx="12"/>
          </p:nvPr>
        </p:nvSpPr>
        <p:spPr/>
        <p:txBody>
          <a:bodyPr/>
          <a:lstStyle/>
          <a:p>
            <a:fld id="{B13F0FA4-29F4-4B1D-A16B-0D7169EBD889}" type="slidenum">
              <a:rPr lang="en-US" smtClean="0"/>
              <a:t>‹#›</a:t>
            </a:fld>
            <a:endParaRPr lang="en-US" dirty="0"/>
          </a:p>
        </p:txBody>
      </p:sp>
      <p:cxnSp>
        <p:nvCxnSpPr>
          <p:cNvPr id="10" name="Straight Connector 9">
            <a:extLst>
              <a:ext uri="{FF2B5EF4-FFF2-40B4-BE49-F238E27FC236}">
                <a16:creationId xmlns:a16="http://schemas.microsoft.com/office/drawing/2014/main" id="{499077BB-9C6C-493C-9ECE-7FEB704F43AC}"/>
              </a:ext>
            </a:extLst>
          </p:cNvPr>
          <p:cNvCxnSpPr>
            <a:cxnSpLocks/>
          </p:cNvCxnSpPr>
          <p:nvPr userDrawn="1"/>
        </p:nvCxnSpPr>
        <p:spPr>
          <a:xfrm flipV="1">
            <a:off x="510363" y="978199"/>
            <a:ext cx="11281144" cy="1"/>
          </a:xfrm>
          <a:prstGeom prst="line">
            <a:avLst/>
          </a:prstGeom>
          <a:ln w="222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0958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4EDF9-76A8-4431-93AD-2EB3A58CF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3D888-C69C-4D8C-ACFC-CD9FB4FFC989}"/>
              </a:ext>
            </a:extLst>
          </p:cNvPr>
          <p:cNvSpPr>
            <a:spLocks noGrp="1"/>
          </p:cNvSpPr>
          <p:nvPr>
            <p:ph type="dt" sz="half" idx="10"/>
          </p:nvPr>
        </p:nvSpPr>
        <p:spPr/>
        <p:txBody>
          <a:bodyPr/>
          <a:lstStyle/>
          <a:p>
            <a:fld id="{B69F0AE9-B800-0D44-9FE7-CCD010268781}" type="datetime1">
              <a:rPr lang="zh-CN" altLang="en-US" smtClean="0"/>
              <a:t>2024/3/7</a:t>
            </a:fld>
            <a:endParaRPr lang="en-US"/>
          </a:p>
        </p:txBody>
      </p:sp>
      <p:sp>
        <p:nvSpPr>
          <p:cNvPr id="4" name="Footer Placeholder 3">
            <a:extLst>
              <a:ext uri="{FF2B5EF4-FFF2-40B4-BE49-F238E27FC236}">
                <a16:creationId xmlns:a16="http://schemas.microsoft.com/office/drawing/2014/main" id="{63804ECA-A54A-4451-9BDB-BC4A4BD9E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F3E59D-C148-4E1D-8D0B-343F6EA75D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3534724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1203C-1A66-49EB-A3FE-A74674112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5D7E97-D8B2-422B-8FDA-2B3A2DF7DC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D0CD9E-F8C1-4E6B-A57C-F1CF8B3122EC}"/>
              </a:ext>
            </a:extLst>
          </p:cNvPr>
          <p:cNvSpPr>
            <a:spLocks noGrp="1"/>
          </p:cNvSpPr>
          <p:nvPr>
            <p:ph type="dt" sz="half" idx="10"/>
          </p:nvPr>
        </p:nvSpPr>
        <p:spPr/>
        <p:txBody>
          <a:bodyPr/>
          <a:lstStyle/>
          <a:p>
            <a:fld id="{FE703AC7-78C3-764C-B825-804E72E80211}" type="datetime1">
              <a:rPr lang="zh-CN" altLang="en-US" smtClean="0"/>
              <a:t>2024/3/7</a:t>
            </a:fld>
            <a:endParaRPr lang="en-US"/>
          </a:p>
        </p:txBody>
      </p:sp>
      <p:sp>
        <p:nvSpPr>
          <p:cNvPr id="5" name="Footer Placeholder 4">
            <a:extLst>
              <a:ext uri="{FF2B5EF4-FFF2-40B4-BE49-F238E27FC236}">
                <a16:creationId xmlns:a16="http://schemas.microsoft.com/office/drawing/2014/main" id="{4F8DCA73-425C-4847-A021-2A4E2E58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8714C-44E2-4EF0-AED7-308F99243D15}"/>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25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20DB-7F5D-4F34-855B-DCC67EC4B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EBBDA6-8689-47FC-8883-08B4D70A03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5CABC-6D0F-48FE-91EC-5D71AE4774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52347-459A-47C0-9A50-F0B7B56354D6}"/>
              </a:ext>
            </a:extLst>
          </p:cNvPr>
          <p:cNvSpPr>
            <a:spLocks noGrp="1"/>
          </p:cNvSpPr>
          <p:nvPr>
            <p:ph type="dt" sz="half" idx="10"/>
          </p:nvPr>
        </p:nvSpPr>
        <p:spPr/>
        <p:txBody>
          <a:bodyPr/>
          <a:lstStyle/>
          <a:p>
            <a:fld id="{AC68A1A3-7453-6045-BA9D-B33969736372}" type="datetime1">
              <a:rPr lang="zh-CN" altLang="en-US" smtClean="0"/>
              <a:t>2024/3/7</a:t>
            </a:fld>
            <a:endParaRPr lang="en-US"/>
          </a:p>
        </p:txBody>
      </p:sp>
      <p:sp>
        <p:nvSpPr>
          <p:cNvPr id="6" name="Footer Placeholder 5">
            <a:extLst>
              <a:ext uri="{FF2B5EF4-FFF2-40B4-BE49-F238E27FC236}">
                <a16:creationId xmlns:a16="http://schemas.microsoft.com/office/drawing/2014/main" id="{4C975A5D-ADB2-46E9-B004-2F48D5C49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9E9B2-B511-458C-8551-52CF235C6828}"/>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9020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7848-8406-46AF-842C-C3F7E802F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140F3-E2F4-43D4-AC65-64533A620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C490802-C698-4E9A-89C3-0F8976D755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60E65A-4C1E-4592-BAA0-79D9E1EF09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8F971B-F2FB-43CB-A5AE-CCFAF7F176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355AA6-DCBA-4750-85E1-135828F672EC}"/>
              </a:ext>
            </a:extLst>
          </p:cNvPr>
          <p:cNvSpPr>
            <a:spLocks noGrp="1"/>
          </p:cNvSpPr>
          <p:nvPr>
            <p:ph type="dt" sz="half" idx="10"/>
          </p:nvPr>
        </p:nvSpPr>
        <p:spPr/>
        <p:txBody>
          <a:bodyPr/>
          <a:lstStyle/>
          <a:p>
            <a:fld id="{5B233217-624E-4D45-A17F-E98652A3320A}" type="datetime1">
              <a:rPr lang="zh-CN" altLang="en-US" smtClean="0"/>
              <a:t>2024/3/7</a:t>
            </a:fld>
            <a:endParaRPr lang="en-US"/>
          </a:p>
        </p:txBody>
      </p:sp>
      <p:sp>
        <p:nvSpPr>
          <p:cNvPr id="8" name="Footer Placeholder 7">
            <a:extLst>
              <a:ext uri="{FF2B5EF4-FFF2-40B4-BE49-F238E27FC236}">
                <a16:creationId xmlns:a16="http://schemas.microsoft.com/office/drawing/2014/main" id="{95240E6D-1BD9-4604-B37E-501667CC62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C7A747-CB42-4100-B833-40B5A7827180}"/>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56552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6F93-F66C-4BBE-A32B-30B8204DD8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79D0CE-2055-4F68-86CB-40C7B1AA1B48}"/>
              </a:ext>
            </a:extLst>
          </p:cNvPr>
          <p:cNvSpPr>
            <a:spLocks noGrp="1"/>
          </p:cNvSpPr>
          <p:nvPr>
            <p:ph type="dt" sz="half" idx="10"/>
          </p:nvPr>
        </p:nvSpPr>
        <p:spPr/>
        <p:txBody>
          <a:bodyPr/>
          <a:lstStyle/>
          <a:p>
            <a:fld id="{3CC7D7EF-4560-8B42-88E9-91A26194067B}" type="datetime1">
              <a:rPr lang="zh-CN" altLang="en-US" smtClean="0"/>
              <a:t>2024/3/7</a:t>
            </a:fld>
            <a:endParaRPr lang="en-US"/>
          </a:p>
        </p:txBody>
      </p:sp>
      <p:sp>
        <p:nvSpPr>
          <p:cNvPr id="4" name="Footer Placeholder 3">
            <a:extLst>
              <a:ext uri="{FF2B5EF4-FFF2-40B4-BE49-F238E27FC236}">
                <a16:creationId xmlns:a16="http://schemas.microsoft.com/office/drawing/2014/main" id="{DC7DD44B-FFFE-4CA3-9633-E3F1004DA1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57938-A244-42E7-9FB5-536F921B14EC}"/>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168204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1F106-6604-4D1D-BC7D-E201AB5B53FD}"/>
              </a:ext>
            </a:extLst>
          </p:cNvPr>
          <p:cNvSpPr>
            <a:spLocks noGrp="1"/>
          </p:cNvSpPr>
          <p:nvPr>
            <p:ph type="dt" sz="half" idx="10"/>
          </p:nvPr>
        </p:nvSpPr>
        <p:spPr/>
        <p:txBody>
          <a:bodyPr/>
          <a:lstStyle/>
          <a:p>
            <a:fld id="{16089249-4A67-184F-BFD6-DE353FA3535E}" type="datetime1">
              <a:rPr lang="zh-CN" altLang="en-US" smtClean="0"/>
              <a:t>2024/3/7</a:t>
            </a:fld>
            <a:endParaRPr lang="en-US"/>
          </a:p>
        </p:txBody>
      </p:sp>
      <p:sp>
        <p:nvSpPr>
          <p:cNvPr id="3" name="Footer Placeholder 2">
            <a:extLst>
              <a:ext uri="{FF2B5EF4-FFF2-40B4-BE49-F238E27FC236}">
                <a16:creationId xmlns:a16="http://schemas.microsoft.com/office/drawing/2014/main" id="{EF62908F-FEBC-448F-AC87-BBBBC9EE78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F871D-B829-47F7-843A-050DFD05ADE1}"/>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286162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74E40-950E-48FE-AC43-2B4161261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999511-3DA9-4BA7-B263-FC5A0931F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D738A-234F-4F24-B2AD-A93FFC9A9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45D562-9EC5-4B46-8365-7939A62339C5}"/>
              </a:ext>
            </a:extLst>
          </p:cNvPr>
          <p:cNvSpPr>
            <a:spLocks noGrp="1"/>
          </p:cNvSpPr>
          <p:nvPr>
            <p:ph type="dt" sz="half" idx="10"/>
          </p:nvPr>
        </p:nvSpPr>
        <p:spPr/>
        <p:txBody>
          <a:bodyPr/>
          <a:lstStyle/>
          <a:p>
            <a:fld id="{F757E886-6EED-9D4F-955D-14418CE7C7C8}" type="datetime1">
              <a:rPr lang="zh-CN" altLang="en-US" smtClean="0"/>
              <a:t>2024/3/7</a:t>
            </a:fld>
            <a:endParaRPr lang="en-US"/>
          </a:p>
        </p:txBody>
      </p:sp>
      <p:sp>
        <p:nvSpPr>
          <p:cNvPr id="6" name="Footer Placeholder 5">
            <a:extLst>
              <a:ext uri="{FF2B5EF4-FFF2-40B4-BE49-F238E27FC236}">
                <a16:creationId xmlns:a16="http://schemas.microsoft.com/office/drawing/2014/main" id="{50C3A9F7-DF00-40F5-9E5C-51785EBA4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D3B66-988F-4FA6-98E1-FA8908A8E31D}"/>
              </a:ext>
            </a:extLst>
          </p:cNvPr>
          <p:cNvSpPr>
            <a:spLocks noGrp="1"/>
          </p:cNvSpPr>
          <p:nvPr>
            <p:ph type="sldNum" sz="quarter" idx="12"/>
          </p:nvPr>
        </p:nvSpPr>
        <p:spPr/>
        <p:txBody>
          <a:bodyPr/>
          <a:lstStyle/>
          <a:p>
            <a:fld id="{B13F0FA4-29F4-4B1D-A16B-0D7169EBD889}" type="slidenum">
              <a:rPr lang="en-US" smtClean="0"/>
              <a:t>‹#›</a:t>
            </a:fld>
            <a:endParaRPr lang="en-US"/>
          </a:p>
        </p:txBody>
      </p:sp>
    </p:spTree>
    <p:extLst>
      <p:ext uri="{BB962C8B-B14F-4D97-AF65-F5344CB8AC3E}">
        <p14:creationId xmlns:p14="http://schemas.microsoft.com/office/powerpoint/2010/main" val="275903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9CA7C-E69B-468C-9A28-EEC29AC56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67C31-1BC0-4665-8605-5AB326B1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33062-91E2-4A4D-BB83-12FD87DB19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F7ED0-20D4-0340-93A6-41D6CBA17108}" type="datetime1">
              <a:rPr lang="zh-CN" altLang="en-US" smtClean="0"/>
              <a:t>2024/3/7</a:t>
            </a:fld>
            <a:endParaRPr lang="en-US"/>
          </a:p>
        </p:txBody>
      </p:sp>
      <p:sp>
        <p:nvSpPr>
          <p:cNvPr id="5" name="Footer Placeholder 4">
            <a:extLst>
              <a:ext uri="{FF2B5EF4-FFF2-40B4-BE49-F238E27FC236}">
                <a16:creationId xmlns:a16="http://schemas.microsoft.com/office/drawing/2014/main" id="{50C9969D-CBEF-4B19-9BB4-BB878169A7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C00C6-DB87-4BE9-8628-CCD753433D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F0FA4-29F4-4B1D-A16B-0D7169EBD889}" type="slidenum">
              <a:rPr lang="en-US" smtClean="0"/>
              <a:t>‹#›</a:t>
            </a:fld>
            <a:endParaRPr lang="en-US"/>
          </a:p>
        </p:txBody>
      </p:sp>
    </p:spTree>
    <p:extLst>
      <p:ext uri="{BB962C8B-B14F-4D97-AF65-F5344CB8AC3E}">
        <p14:creationId xmlns:p14="http://schemas.microsoft.com/office/powerpoint/2010/main" val="9050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15.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 Id="rId9" Type="http://schemas.openxmlformats.org/officeDocument/2006/relationships/image" Target="../media/image54.jpeg"/></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eg"/></Relationships>
</file>

<file path=ppt/slides/_rels/slide7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67.e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6.emf"/><Relationship Id="rId4" Type="http://schemas.openxmlformats.org/officeDocument/2006/relationships/oleObject" Target="../embeddings/oleObject1.bin"/></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ECB360-467F-4A4D-9BC3-D07C76B6D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1544"/>
          </a:xfrm>
          <a:prstGeom prst="rect">
            <a:avLst/>
          </a:prstGeom>
        </p:spPr>
      </p:pic>
      <p:sp>
        <p:nvSpPr>
          <p:cNvPr id="2" name="Title 1">
            <a:extLst>
              <a:ext uri="{FF2B5EF4-FFF2-40B4-BE49-F238E27FC236}">
                <a16:creationId xmlns:a16="http://schemas.microsoft.com/office/drawing/2014/main" id="{2C24BA44-805B-4549-AC7D-EFD3D800D232}"/>
              </a:ext>
            </a:extLst>
          </p:cNvPr>
          <p:cNvSpPr>
            <a:spLocks noGrp="1"/>
          </p:cNvSpPr>
          <p:nvPr>
            <p:ph type="ctrTitle"/>
          </p:nvPr>
        </p:nvSpPr>
        <p:spPr>
          <a:xfrm>
            <a:off x="0" y="1931690"/>
            <a:ext cx="12192000" cy="2343254"/>
          </a:xfrm>
          <a:solidFill>
            <a:schemeClr val="accent1">
              <a:alpha val="92000"/>
            </a:schemeClr>
          </a:solidFill>
        </p:spPr>
        <p:txBody>
          <a:bodyPr anchor="t">
            <a:normAutofit/>
          </a:bodyPr>
          <a:lstStyle/>
          <a:p>
            <a:pPr>
              <a:lnSpc>
                <a:spcPct val="100000"/>
              </a:lnSpc>
            </a:pPr>
            <a:r>
              <a:rPr lang="ja-JP" altLang="en-US" sz="7200" b="1" spc="1000" dirty="0">
                <a:solidFill>
                  <a:schemeClr val="bg1"/>
                </a:solidFill>
                <a:latin typeface="Arial" panose="020B0604020202020204" pitchFamily="34" charset="0"/>
                <a:ea typeface="Microsoft YaHei" panose="020B0503020204020204" pitchFamily="34" charset="-122"/>
              </a:rPr>
              <a:t>大数据</a:t>
            </a:r>
            <a:r>
              <a:rPr lang="zh-CN" altLang="en-US" sz="7200" b="1" spc="1000" dirty="0">
                <a:solidFill>
                  <a:schemeClr val="bg1"/>
                </a:solidFill>
                <a:latin typeface="Arial" panose="020B0604020202020204" pitchFamily="34" charset="0"/>
                <a:ea typeface="Microsoft YaHei" panose="020B0503020204020204" pitchFamily="34" charset="-122"/>
              </a:rPr>
              <a:t>处理</a:t>
            </a:r>
            <a:r>
              <a:rPr lang="en-US" altLang="zh-CN" sz="7200" spc="1000" dirty="0">
                <a:solidFill>
                  <a:schemeClr val="bg1"/>
                </a:solidFill>
                <a:latin typeface="Arial" panose="020B0604020202020204" pitchFamily="34" charset="0"/>
                <a:ea typeface="Microsoft YaHei" panose="020B0503020204020204" pitchFamily="34" charset="-122"/>
              </a:rPr>
              <a:t/>
            </a:r>
            <a:br>
              <a:rPr lang="en-US" altLang="zh-CN" sz="7200" spc="1000" dirty="0">
                <a:solidFill>
                  <a:schemeClr val="bg1"/>
                </a:solidFill>
                <a:latin typeface="Arial" panose="020B0604020202020204" pitchFamily="34" charset="0"/>
                <a:ea typeface="Microsoft YaHei" panose="020B0503020204020204" pitchFamily="34" charset="-122"/>
              </a:rPr>
            </a:br>
            <a:r>
              <a:rPr lang="en-US" altLang="zh-CN" sz="4000" spc="100" dirty="0" smtClean="0">
                <a:solidFill>
                  <a:schemeClr val="bg1"/>
                </a:solidFill>
                <a:latin typeface="Arial" panose="020B0604020202020204" pitchFamily="34" charset="0"/>
                <a:ea typeface="Microsoft YaHei" panose="020B0503020204020204" pitchFamily="34" charset="-122"/>
              </a:rPr>
              <a:t>2024</a:t>
            </a:r>
            <a:r>
              <a:rPr lang="zh-CN" altLang="en-US" sz="4000" spc="100" dirty="0" smtClean="0">
                <a:solidFill>
                  <a:schemeClr val="bg1"/>
                </a:solidFill>
                <a:latin typeface="Arial" panose="020B0604020202020204" pitchFamily="34" charset="0"/>
                <a:ea typeface="Microsoft YaHei" panose="020B0503020204020204" pitchFamily="34" charset="-122"/>
              </a:rPr>
              <a:t>春</a:t>
            </a:r>
            <a:endParaRPr lang="en-US" sz="7200" spc="100" dirty="0">
              <a:solidFill>
                <a:schemeClr val="bg1"/>
              </a:solidFill>
              <a:latin typeface="Arial" panose="020B0604020202020204" pitchFamily="34" charset="0"/>
            </a:endParaRPr>
          </a:p>
        </p:txBody>
      </p:sp>
      <p:pic>
        <p:nvPicPr>
          <p:cNvPr id="15" name="图片 23" descr="图片包含 游戏机, 画&#10;&#10;描述已自动生成">
            <a:extLst>
              <a:ext uri="{FF2B5EF4-FFF2-40B4-BE49-F238E27FC236}">
                <a16:creationId xmlns:a16="http://schemas.microsoft.com/office/drawing/2014/main" id="{8FA209AF-FD11-4194-BC5D-D88C1D7F21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297382" y="53162"/>
            <a:ext cx="3816841" cy="939140"/>
          </a:xfrm>
          <a:prstGeom prst="rect">
            <a:avLst/>
          </a:prstGeom>
          <a:solidFill>
            <a:schemeClr val="bg1">
              <a:alpha val="11000"/>
            </a:schemeClr>
          </a:solidFill>
        </p:spPr>
      </p:pic>
      <p:pic>
        <p:nvPicPr>
          <p:cNvPr id="19" name="Picture 18">
            <a:extLst>
              <a:ext uri="{FF2B5EF4-FFF2-40B4-BE49-F238E27FC236}">
                <a16:creationId xmlns:a16="http://schemas.microsoft.com/office/drawing/2014/main" id="{6B0C0DC3-BD70-495B-A46E-A5CAC2B7DD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8931" y="4376348"/>
            <a:ext cx="2018530" cy="1051318"/>
          </a:xfrm>
          <a:prstGeom prst="rect">
            <a:avLst/>
          </a:prstGeom>
          <a:solidFill>
            <a:schemeClr val="bg1"/>
          </a:solidFill>
        </p:spPr>
      </p:pic>
      <p:pic>
        <p:nvPicPr>
          <p:cNvPr id="21" name="Picture 20">
            <a:extLst>
              <a:ext uri="{FF2B5EF4-FFF2-40B4-BE49-F238E27FC236}">
                <a16:creationId xmlns:a16="http://schemas.microsoft.com/office/drawing/2014/main" id="{0ECEB80F-30BB-48B1-9751-7745A5B2A6F8}"/>
              </a:ext>
            </a:extLst>
          </p:cNvPr>
          <p:cNvPicPr>
            <a:picLocks noChangeAspect="1"/>
          </p:cNvPicPr>
          <p:nvPr/>
        </p:nvPicPr>
        <p:blipFill rotWithShape="1">
          <a:blip r:embed="rId5">
            <a:extLst>
              <a:ext uri="{28A0092B-C50C-407E-A947-70E740481C1C}">
                <a14:useLocalDpi xmlns:a14="http://schemas.microsoft.com/office/drawing/2010/main" val="0"/>
              </a:ext>
            </a:extLst>
          </a:blip>
          <a:srcRect l="19716" r="19717"/>
          <a:stretch/>
        </p:blipFill>
        <p:spPr>
          <a:xfrm>
            <a:off x="4061385" y="5742751"/>
            <a:ext cx="1237286" cy="1098315"/>
          </a:xfrm>
          <a:prstGeom prst="rect">
            <a:avLst/>
          </a:prstGeom>
        </p:spPr>
      </p:pic>
      <p:pic>
        <p:nvPicPr>
          <p:cNvPr id="23" name="Picture 22">
            <a:extLst>
              <a:ext uri="{FF2B5EF4-FFF2-40B4-BE49-F238E27FC236}">
                <a16:creationId xmlns:a16="http://schemas.microsoft.com/office/drawing/2014/main" id="{DC391FCD-DEA5-4E7C-B471-88AAFBFF219E}"/>
              </a:ext>
            </a:extLst>
          </p:cNvPr>
          <p:cNvPicPr>
            <a:picLocks noChangeAspect="1"/>
          </p:cNvPicPr>
          <p:nvPr/>
        </p:nvPicPr>
        <p:blipFill rotWithShape="1">
          <a:blip r:embed="rId6">
            <a:extLst>
              <a:ext uri="{28A0092B-C50C-407E-A947-70E740481C1C}">
                <a14:useLocalDpi xmlns:a14="http://schemas.microsoft.com/office/drawing/2010/main" val="0"/>
              </a:ext>
            </a:extLst>
          </a:blip>
          <a:srcRect t="33735" b="32880"/>
          <a:stretch/>
        </p:blipFill>
        <p:spPr>
          <a:xfrm>
            <a:off x="5383838" y="5874382"/>
            <a:ext cx="3733992" cy="907380"/>
          </a:xfrm>
          <a:prstGeom prst="rect">
            <a:avLst/>
          </a:prstGeom>
          <a:solidFill>
            <a:schemeClr val="bg1"/>
          </a:solidFill>
        </p:spPr>
      </p:pic>
      <p:pic>
        <p:nvPicPr>
          <p:cNvPr id="25" name="Picture 24">
            <a:extLst>
              <a:ext uri="{FF2B5EF4-FFF2-40B4-BE49-F238E27FC236}">
                <a16:creationId xmlns:a16="http://schemas.microsoft.com/office/drawing/2014/main" id="{D64CEEE9-9DCC-4372-8EA3-81C12039CDC9}"/>
              </a:ext>
            </a:extLst>
          </p:cNvPr>
          <p:cNvPicPr>
            <a:picLocks noChangeAspect="1"/>
          </p:cNvPicPr>
          <p:nvPr/>
        </p:nvPicPr>
        <p:blipFill rotWithShape="1">
          <a:blip r:embed="rId7">
            <a:extLst>
              <a:ext uri="{28A0092B-C50C-407E-A947-70E740481C1C}">
                <a14:useLocalDpi xmlns:a14="http://schemas.microsoft.com/office/drawing/2010/main" val="0"/>
              </a:ext>
            </a:extLst>
          </a:blip>
          <a:srcRect t="34226" b="36216"/>
          <a:stretch/>
        </p:blipFill>
        <p:spPr>
          <a:xfrm>
            <a:off x="188844" y="6024473"/>
            <a:ext cx="2540620" cy="750955"/>
          </a:xfrm>
          <a:prstGeom prst="rect">
            <a:avLst/>
          </a:prstGeom>
        </p:spPr>
      </p:pic>
      <p:pic>
        <p:nvPicPr>
          <p:cNvPr id="27" name="Picture 26">
            <a:extLst>
              <a:ext uri="{FF2B5EF4-FFF2-40B4-BE49-F238E27FC236}">
                <a16:creationId xmlns:a16="http://schemas.microsoft.com/office/drawing/2014/main" id="{CDCACF0E-0699-4375-80A6-21FEB9A650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38113" y="4763754"/>
            <a:ext cx="2511136" cy="881101"/>
          </a:xfrm>
          <a:prstGeom prst="rect">
            <a:avLst/>
          </a:prstGeom>
          <a:solidFill>
            <a:schemeClr val="bg1"/>
          </a:solidFill>
        </p:spPr>
      </p:pic>
      <p:pic>
        <p:nvPicPr>
          <p:cNvPr id="31" name="Picture 30">
            <a:extLst>
              <a:ext uri="{FF2B5EF4-FFF2-40B4-BE49-F238E27FC236}">
                <a16:creationId xmlns:a16="http://schemas.microsoft.com/office/drawing/2014/main" id="{4602160A-6548-4A9E-9A8D-FEA724877D17}"/>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9086" r="18631"/>
          <a:stretch/>
        </p:blipFill>
        <p:spPr>
          <a:xfrm>
            <a:off x="132155" y="4340345"/>
            <a:ext cx="1284664" cy="1110651"/>
          </a:xfrm>
          <a:prstGeom prst="rect">
            <a:avLst/>
          </a:prstGeom>
          <a:solidFill>
            <a:schemeClr val="bg1"/>
          </a:solidFill>
        </p:spPr>
      </p:pic>
      <p:pic>
        <p:nvPicPr>
          <p:cNvPr id="37" name="Picture 36">
            <a:extLst>
              <a:ext uri="{FF2B5EF4-FFF2-40B4-BE49-F238E27FC236}">
                <a16:creationId xmlns:a16="http://schemas.microsoft.com/office/drawing/2014/main" id="{20661360-F92B-4208-9BCA-247750B67A6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659622" y="5582725"/>
            <a:ext cx="1778633" cy="1192703"/>
          </a:xfrm>
          <a:prstGeom prst="rect">
            <a:avLst/>
          </a:prstGeom>
          <a:solidFill>
            <a:schemeClr val="bg1"/>
          </a:solidFill>
        </p:spPr>
      </p:pic>
      <p:pic>
        <p:nvPicPr>
          <p:cNvPr id="39" name="Picture 38">
            <a:extLst>
              <a:ext uri="{FF2B5EF4-FFF2-40B4-BE49-F238E27FC236}">
                <a16:creationId xmlns:a16="http://schemas.microsoft.com/office/drawing/2014/main" id="{9202B0B6-B45B-4184-BD60-60ACAED78B4E}"/>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97382" y="4340345"/>
            <a:ext cx="1525353" cy="1525353"/>
          </a:xfrm>
          <a:prstGeom prst="rect">
            <a:avLst/>
          </a:prstGeom>
        </p:spPr>
      </p:pic>
      <p:pic>
        <p:nvPicPr>
          <p:cNvPr id="41" name="Picture 40">
            <a:extLst>
              <a:ext uri="{FF2B5EF4-FFF2-40B4-BE49-F238E27FC236}">
                <a16:creationId xmlns:a16="http://schemas.microsoft.com/office/drawing/2014/main" id="{BF8FF2C6-3933-4A9F-95E1-3BA1F6D96AE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4479" r="17114"/>
          <a:stretch/>
        </p:blipFill>
        <p:spPr>
          <a:xfrm>
            <a:off x="4235507" y="4340345"/>
            <a:ext cx="1525352" cy="1046685"/>
          </a:xfrm>
          <a:prstGeom prst="rect">
            <a:avLst/>
          </a:prstGeom>
          <a:solidFill>
            <a:schemeClr val="bg1"/>
          </a:solidFill>
        </p:spPr>
      </p:pic>
      <p:pic>
        <p:nvPicPr>
          <p:cNvPr id="43" name="Picture 42">
            <a:extLst>
              <a:ext uri="{FF2B5EF4-FFF2-40B4-BE49-F238E27FC236}">
                <a16:creationId xmlns:a16="http://schemas.microsoft.com/office/drawing/2014/main" id="{3CFD389D-4464-4DD3-B720-CDE5A7EB8A1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507777" y="4329736"/>
            <a:ext cx="2653565" cy="734381"/>
          </a:xfrm>
          <a:prstGeom prst="rect">
            <a:avLst/>
          </a:prstGeom>
        </p:spPr>
      </p:pic>
      <p:pic>
        <p:nvPicPr>
          <p:cNvPr id="45" name="Picture 44">
            <a:extLst>
              <a:ext uri="{FF2B5EF4-FFF2-40B4-BE49-F238E27FC236}">
                <a16:creationId xmlns:a16="http://schemas.microsoft.com/office/drawing/2014/main" id="{B797A807-01CB-4D1D-AA72-AE8CF92570CA}"/>
              </a:ext>
            </a:extLst>
          </p:cNvPr>
          <p:cNvPicPr>
            <a:picLocks noChangeAspect="1"/>
          </p:cNvPicPr>
          <p:nvPr/>
        </p:nvPicPr>
        <p:blipFill rotWithShape="1">
          <a:blip r:embed="rId14">
            <a:extLst>
              <a:ext uri="{28A0092B-C50C-407E-A947-70E740481C1C}">
                <a14:useLocalDpi xmlns:a14="http://schemas.microsoft.com/office/drawing/2010/main" val="0"/>
              </a:ext>
            </a:extLst>
          </a:blip>
          <a:srcRect l="1" r="-3433"/>
          <a:stretch/>
        </p:blipFill>
        <p:spPr>
          <a:xfrm>
            <a:off x="1878037" y="5183878"/>
            <a:ext cx="2295428" cy="810020"/>
          </a:xfrm>
          <a:prstGeom prst="rect">
            <a:avLst/>
          </a:prstGeom>
          <a:solidFill>
            <a:schemeClr val="bg1"/>
          </a:solidFill>
        </p:spPr>
      </p:pic>
      <p:sp>
        <p:nvSpPr>
          <p:cNvPr id="52" name="矩形 1">
            <a:extLst>
              <a:ext uri="{FF2B5EF4-FFF2-40B4-BE49-F238E27FC236}">
                <a16:creationId xmlns:a16="http://schemas.microsoft.com/office/drawing/2014/main" id="{6539CF2D-F07E-4027-B20B-D38E2566454F}"/>
              </a:ext>
            </a:extLst>
          </p:cNvPr>
          <p:cNvSpPr/>
          <p:nvPr/>
        </p:nvSpPr>
        <p:spPr>
          <a:xfrm>
            <a:off x="3624928" y="3679197"/>
            <a:ext cx="4942145" cy="584775"/>
          </a:xfrm>
          <a:prstGeom prst="rect">
            <a:avLst/>
          </a:prstGeom>
        </p:spPr>
        <p:txBody>
          <a:bodyPr wrap="square">
            <a:spAutoFit/>
          </a:bodyPr>
          <a:lstStyle/>
          <a:p>
            <a:pPr algn="ctr"/>
            <a:r>
              <a:rPr lang="en-US" altLang="zh-CN" sz="3200" b="1" spc="100">
                <a:solidFill>
                  <a:schemeClr val="bg1"/>
                </a:solidFill>
                <a:latin typeface="Arial" panose="020B0604020202020204" pitchFamily="34" charset="0"/>
                <a:ea typeface="微软雅黑" panose="020B0503020204020204" pitchFamily="34" charset="-122"/>
              </a:rPr>
              <a:t>#2: </a:t>
            </a:r>
            <a:r>
              <a:rPr lang="zh-CN" altLang="en-US" sz="3200" b="1" spc="100">
                <a:solidFill>
                  <a:schemeClr val="bg1"/>
                </a:solidFill>
                <a:latin typeface="Arial" panose="020B0604020202020204" pitchFamily="34" charset="0"/>
                <a:ea typeface="微软雅黑" panose="020B0503020204020204" pitchFamily="34" charset="-122"/>
              </a:rPr>
              <a:t>大数据存储基础</a:t>
            </a:r>
            <a:endParaRPr lang="zh-CN" altLang="en-US" sz="3200" b="1" spc="100">
              <a:latin typeface="Arial" panose="020B0604020202020204" pitchFamily="34" charset="0"/>
              <a:ea typeface="微软雅黑" panose="020B0503020204020204" pitchFamily="34" charset="-122"/>
            </a:endParaRPr>
          </a:p>
        </p:txBody>
      </p:sp>
      <p:pic>
        <p:nvPicPr>
          <p:cNvPr id="20" name="图片 19">
            <a:extLst>
              <a:ext uri="{FF2B5EF4-FFF2-40B4-BE49-F238E27FC236}">
                <a16:creationId xmlns:a16="http://schemas.microsoft.com/office/drawing/2014/main" id="{ACF2D33F-8366-224B-9A1F-EC21825CE325}"/>
              </a:ext>
            </a:extLst>
          </p:cNvPr>
          <p:cNvPicPr>
            <a:picLocks noChangeAspect="1"/>
          </p:cNvPicPr>
          <p:nvPr/>
        </p:nvPicPr>
        <p:blipFill>
          <a:blip r:embed="rId15"/>
          <a:stretch>
            <a:fillRect/>
          </a:stretch>
        </p:blipFill>
        <p:spPr>
          <a:xfrm>
            <a:off x="1416818" y="9951"/>
            <a:ext cx="1886123" cy="1086294"/>
          </a:xfrm>
          <a:prstGeom prst="rect">
            <a:avLst/>
          </a:prstGeom>
        </p:spPr>
      </p:pic>
      <p:pic>
        <p:nvPicPr>
          <p:cNvPr id="22" name="Picture 7">
            <a:extLst>
              <a:ext uri="{FF2B5EF4-FFF2-40B4-BE49-F238E27FC236}">
                <a16:creationId xmlns:a16="http://schemas.microsoft.com/office/drawing/2014/main" id="{8D03530E-1653-0C4E-9AE2-3C42953DD258}"/>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2441" y="12802"/>
            <a:ext cx="1419260" cy="1088099"/>
          </a:xfrm>
          <a:prstGeom prst="rect">
            <a:avLst/>
          </a:prstGeom>
        </p:spPr>
      </p:pic>
      <p:sp>
        <p:nvSpPr>
          <p:cNvPr id="3" name="灯片编号占位符 2">
            <a:extLst>
              <a:ext uri="{FF2B5EF4-FFF2-40B4-BE49-F238E27FC236}">
                <a16:creationId xmlns:a16="http://schemas.microsoft.com/office/drawing/2014/main" id="{3FEDACB3-FA20-3D40-BCE8-AC10CA339916}"/>
              </a:ext>
            </a:extLst>
          </p:cNvPr>
          <p:cNvSpPr>
            <a:spLocks noGrp="1"/>
          </p:cNvSpPr>
          <p:nvPr>
            <p:ph type="sldNum" sz="quarter" idx="12"/>
          </p:nvPr>
        </p:nvSpPr>
        <p:spPr/>
        <p:txBody>
          <a:bodyPr/>
          <a:lstStyle/>
          <a:p>
            <a:fld id="{B13F0FA4-29F4-4B1D-A16B-0D7169EBD889}" type="slidenum">
              <a:rPr lang="en-US" smtClean="0"/>
              <a:t>1</a:t>
            </a:fld>
            <a:endParaRPr lang="en-US"/>
          </a:p>
        </p:txBody>
      </p:sp>
    </p:spTree>
    <p:extLst>
      <p:ext uri="{BB962C8B-B14F-4D97-AF65-F5344CB8AC3E}">
        <p14:creationId xmlns:p14="http://schemas.microsoft.com/office/powerpoint/2010/main" val="1699284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4B3A-D97A-4CB8-BB70-99F0172D3A3D}"/>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6736C6AA-C3EF-4848-B730-13B526889785}"/>
              </a:ext>
            </a:extLst>
          </p:cNvPr>
          <p:cNvSpPr>
            <a:spLocks noGrp="1"/>
          </p:cNvSpPr>
          <p:nvPr>
            <p:ph idx="1"/>
          </p:nvPr>
        </p:nvSpPr>
        <p:spPr/>
        <p:txBody>
          <a:bodyPr/>
          <a:lstStyle/>
          <a:p>
            <a:r>
              <a:rPr lang="zh-CN" altLang="en-US" dirty="0"/>
              <a:t>数据分布：顺序分布</a:t>
            </a:r>
            <a:endParaRPr lang="en-US" altLang="zh-CN" dirty="0"/>
          </a:p>
          <a:p>
            <a:pPr lvl="1"/>
            <a:r>
              <a:rPr lang="zh-CN" altLang="en-US" b="0" dirty="0"/>
              <a:t>针对数据原有序列性的维持而设计的分布式表格系统</a:t>
            </a:r>
            <a:endParaRPr lang="en-US" altLang="zh-CN" b="0" dirty="0"/>
          </a:p>
          <a:p>
            <a:pPr lvl="1"/>
            <a:r>
              <a:rPr lang="zh-CN" altLang="en-US" dirty="0"/>
              <a:t>将一个大表按一定规则划分成连续子表格，例如 </a:t>
            </a:r>
            <a:r>
              <a:rPr lang="en-US" altLang="zh-CN" dirty="0" err="1"/>
              <a:t>BigTable</a:t>
            </a:r>
            <a:r>
              <a:rPr lang="zh-CN" altLang="en-US" dirty="0"/>
              <a:t>，</a:t>
            </a:r>
            <a:r>
              <a:rPr lang="zh-CN" altLang="zh-CN" dirty="0"/>
              <a:t>根表</a:t>
            </a:r>
            <a:r>
              <a:rPr lang="en-US" altLang="zh-CN" dirty="0"/>
              <a:t>(Root</a:t>
            </a:r>
            <a:r>
              <a:rPr lang="zh-CN" altLang="zh-CN" dirty="0"/>
              <a:t>表</a:t>
            </a:r>
            <a:r>
              <a:rPr lang="en-US" altLang="zh-CN" dirty="0"/>
              <a:t>)</a:t>
            </a:r>
            <a:r>
              <a:rPr lang="zh-CN" altLang="zh-CN" dirty="0"/>
              <a:t>和元数据表</a:t>
            </a:r>
            <a:r>
              <a:rPr lang="en-US" altLang="zh-CN" dirty="0"/>
              <a:t>(Meta</a:t>
            </a:r>
            <a:r>
              <a:rPr lang="zh-CN" altLang="zh-CN" dirty="0"/>
              <a:t>表</a:t>
            </a:r>
            <a:r>
              <a:rPr lang="en-US" altLang="zh-CN" dirty="0"/>
              <a:t>)</a:t>
            </a:r>
            <a:r>
              <a:rPr lang="zh-CN" altLang="zh-CN" dirty="0"/>
              <a:t>，根表存放元数据表的存储位置信息，元数据表则存放用户表的存储位置信息 </a:t>
            </a:r>
            <a:endParaRPr lang="en-US" b="0" dirty="0"/>
          </a:p>
        </p:txBody>
      </p:sp>
      <p:grpSp>
        <p:nvGrpSpPr>
          <p:cNvPr id="7" name="组合 6">
            <a:extLst>
              <a:ext uri="{FF2B5EF4-FFF2-40B4-BE49-F238E27FC236}">
                <a16:creationId xmlns:a16="http://schemas.microsoft.com/office/drawing/2014/main" id="{18098079-7149-45DB-884E-357635219A1A}"/>
              </a:ext>
            </a:extLst>
          </p:cNvPr>
          <p:cNvGrpSpPr/>
          <p:nvPr/>
        </p:nvGrpSpPr>
        <p:grpSpPr>
          <a:xfrm>
            <a:off x="3168029" y="2833684"/>
            <a:ext cx="5542280" cy="3869055"/>
            <a:chOff x="4962" y="4167"/>
            <a:chExt cx="8728" cy="6093"/>
          </a:xfrm>
        </p:grpSpPr>
        <p:pic>
          <p:nvPicPr>
            <p:cNvPr id="8" name="图片 7" descr="C:/Users/ADMINI~1/AppData/Local/Temp/kaimatting/20200714223314/output_aiMatting_20200714223322.pngoutput_aiMatting_20200714223322">
              <a:extLst>
                <a:ext uri="{FF2B5EF4-FFF2-40B4-BE49-F238E27FC236}">
                  <a16:creationId xmlns:a16="http://schemas.microsoft.com/office/drawing/2014/main" id="{6698AB3E-247F-4FE2-B8CB-13159115FA9B}"/>
                </a:ext>
              </a:extLst>
            </p:cNvPr>
            <p:cNvPicPr>
              <a:picLocks noChangeAspect="1"/>
            </p:cNvPicPr>
            <p:nvPr/>
          </p:nvPicPr>
          <p:blipFill>
            <a:blip r:embed="rId2"/>
            <a:stretch>
              <a:fillRect/>
            </a:stretch>
          </p:blipFill>
          <p:spPr>
            <a:xfrm>
              <a:off x="8920" y="4167"/>
              <a:ext cx="1110" cy="1365"/>
            </a:xfrm>
            <a:prstGeom prst="rect">
              <a:avLst/>
            </a:prstGeom>
          </p:spPr>
        </p:pic>
        <p:pic>
          <p:nvPicPr>
            <p:cNvPr id="9" name="图片 8" descr="C:/Users/ADMINI~1/AppData/Local/Temp/kaimatting/20200714223343/output_aiMatting_20200714223433.pngoutput_aiMatting_20200714223433">
              <a:extLst>
                <a:ext uri="{FF2B5EF4-FFF2-40B4-BE49-F238E27FC236}">
                  <a16:creationId xmlns:a16="http://schemas.microsoft.com/office/drawing/2014/main" id="{C5E2382A-7544-4641-8DAA-EE08C1BDC584}"/>
                </a:ext>
              </a:extLst>
            </p:cNvPr>
            <p:cNvPicPr>
              <a:picLocks noChangeAspect="1"/>
            </p:cNvPicPr>
            <p:nvPr/>
          </p:nvPicPr>
          <p:blipFill>
            <a:blip r:embed="rId3"/>
            <a:stretch>
              <a:fillRect/>
            </a:stretch>
          </p:blipFill>
          <p:spPr>
            <a:xfrm>
              <a:off x="10948" y="6075"/>
              <a:ext cx="1305" cy="1155"/>
            </a:xfrm>
            <a:prstGeom prst="rect">
              <a:avLst/>
            </a:prstGeom>
          </p:spPr>
        </p:pic>
        <p:pic>
          <p:nvPicPr>
            <p:cNvPr id="10" name="图片 9" descr="C:/Users/ADMINI~1/AppData/Local/Temp/kaimatting/20200714223343/output_aiMatting_20200714223433.pngoutput_aiMatting_20200714223433">
              <a:extLst>
                <a:ext uri="{FF2B5EF4-FFF2-40B4-BE49-F238E27FC236}">
                  <a16:creationId xmlns:a16="http://schemas.microsoft.com/office/drawing/2014/main" id="{9D23865E-8AAA-4407-8850-FFB3A5E3AFA0}"/>
                </a:ext>
              </a:extLst>
            </p:cNvPr>
            <p:cNvPicPr>
              <a:picLocks noChangeAspect="1"/>
            </p:cNvPicPr>
            <p:nvPr/>
          </p:nvPicPr>
          <p:blipFill>
            <a:blip r:embed="rId3"/>
            <a:stretch>
              <a:fillRect/>
            </a:stretch>
          </p:blipFill>
          <p:spPr>
            <a:xfrm>
              <a:off x="6439" y="6075"/>
              <a:ext cx="1305" cy="1155"/>
            </a:xfrm>
            <a:prstGeom prst="rect">
              <a:avLst/>
            </a:prstGeom>
          </p:spPr>
        </p:pic>
        <p:cxnSp>
          <p:nvCxnSpPr>
            <p:cNvPr id="11" name="直接箭头连接符 10">
              <a:extLst>
                <a:ext uri="{FF2B5EF4-FFF2-40B4-BE49-F238E27FC236}">
                  <a16:creationId xmlns:a16="http://schemas.microsoft.com/office/drawing/2014/main" id="{CC2B7FF1-4804-4F7D-B8C3-6A2E0AEF211F}"/>
                </a:ext>
              </a:extLst>
            </p:cNvPr>
            <p:cNvCxnSpPr>
              <a:stCxn id="8" idx="2"/>
              <a:endCxn id="10" idx="0"/>
            </p:cNvCxnSpPr>
            <p:nvPr/>
          </p:nvCxnSpPr>
          <p:spPr>
            <a:xfrm flipH="1">
              <a:off x="7092" y="5532"/>
              <a:ext cx="2383" cy="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8CA254-03E4-4911-BE14-17D09932E07C}"/>
                </a:ext>
              </a:extLst>
            </p:cNvPr>
            <p:cNvCxnSpPr>
              <a:stCxn id="8" idx="2"/>
              <a:endCxn id="9" idx="0"/>
            </p:cNvCxnSpPr>
            <p:nvPr/>
          </p:nvCxnSpPr>
          <p:spPr>
            <a:xfrm>
              <a:off x="9475" y="5532"/>
              <a:ext cx="2126" cy="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F143595-2659-4F31-8FE4-48B44CA455B0}"/>
                </a:ext>
              </a:extLst>
            </p:cNvPr>
            <p:cNvSpPr txBox="1"/>
            <p:nvPr/>
          </p:nvSpPr>
          <p:spPr>
            <a:xfrm>
              <a:off x="8789" y="5797"/>
              <a:ext cx="1373" cy="531"/>
            </a:xfrm>
            <a:prstGeom prst="rect">
              <a:avLst/>
            </a:prstGeom>
            <a:noFill/>
          </p:spPr>
          <p:txBody>
            <a:bodyPr wrap="square" rtlCol="0">
              <a:spAutoFit/>
            </a:bodyPr>
            <a:lstStyle/>
            <a:p>
              <a:pPr algn="ctr"/>
              <a:r>
                <a:rPr lang="en-US" altLang="zh-CN" sz="1600"/>
                <a:t>root</a:t>
              </a:r>
              <a:r>
                <a:rPr lang="zh-CN" altLang="en-US" sz="1600"/>
                <a:t>表</a:t>
              </a:r>
            </a:p>
          </p:txBody>
        </p:sp>
        <p:sp>
          <p:nvSpPr>
            <p:cNvPr id="14" name="文本框 13">
              <a:extLst>
                <a:ext uri="{FF2B5EF4-FFF2-40B4-BE49-F238E27FC236}">
                  <a16:creationId xmlns:a16="http://schemas.microsoft.com/office/drawing/2014/main" id="{0D2633CB-8291-4AF1-8DC9-D8CEADCD5CC1}"/>
                </a:ext>
              </a:extLst>
            </p:cNvPr>
            <p:cNvSpPr txBox="1"/>
            <p:nvPr/>
          </p:nvSpPr>
          <p:spPr>
            <a:xfrm>
              <a:off x="5275" y="6699"/>
              <a:ext cx="1373" cy="531"/>
            </a:xfrm>
            <a:prstGeom prst="rect">
              <a:avLst/>
            </a:prstGeom>
            <a:noFill/>
          </p:spPr>
          <p:txBody>
            <a:bodyPr wrap="square" rtlCol="0">
              <a:spAutoFit/>
            </a:bodyPr>
            <a:lstStyle/>
            <a:p>
              <a:pPr algn="ctr"/>
              <a:r>
                <a:rPr lang="en-US" altLang="zh-CN" sz="1600"/>
                <a:t>meta</a:t>
              </a:r>
              <a:r>
                <a:rPr lang="zh-CN" altLang="en-US" sz="1600"/>
                <a:t>表</a:t>
              </a:r>
            </a:p>
          </p:txBody>
        </p:sp>
        <p:sp>
          <p:nvSpPr>
            <p:cNvPr id="15" name="文本框 14">
              <a:extLst>
                <a:ext uri="{FF2B5EF4-FFF2-40B4-BE49-F238E27FC236}">
                  <a16:creationId xmlns:a16="http://schemas.microsoft.com/office/drawing/2014/main" id="{53CFC004-1BB4-4BA5-8B9A-1393372BF02D}"/>
                </a:ext>
              </a:extLst>
            </p:cNvPr>
            <p:cNvSpPr txBox="1"/>
            <p:nvPr/>
          </p:nvSpPr>
          <p:spPr>
            <a:xfrm>
              <a:off x="12253" y="6699"/>
              <a:ext cx="1373" cy="531"/>
            </a:xfrm>
            <a:prstGeom prst="rect">
              <a:avLst/>
            </a:prstGeom>
            <a:noFill/>
          </p:spPr>
          <p:txBody>
            <a:bodyPr wrap="square" rtlCol="0">
              <a:spAutoFit/>
            </a:bodyPr>
            <a:lstStyle/>
            <a:p>
              <a:pPr algn="ctr"/>
              <a:r>
                <a:rPr lang="en-US" altLang="zh-CN" sz="1600"/>
                <a:t>meta</a:t>
              </a:r>
              <a:r>
                <a:rPr lang="zh-CN" altLang="en-US" sz="1600"/>
                <a:t>表</a:t>
              </a:r>
            </a:p>
          </p:txBody>
        </p:sp>
        <p:pic>
          <p:nvPicPr>
            <p:cNvPr id="16" name="图片 15" descr="C:/Users/ADMINI~1/AppData/Local/Temp/kaimatting/20200714223705/output_aiMatting_20200714223713.pngoutput_aiMatting_20200714223713">
              <a:extLst>
                <a:ext uri="{FF2B5EF4-FFF2-40B4-BE49-F238E27FC236}">
                  <a16:creationId xmlns:a16="http://schemas.microsoft.com/office/drawing/2014/main" id="{CBC98515-A6BA-4F3C-B936-12109275CF65}"/>
                </a:ext>
              </a:extLst>
            </p:cNvPr>
            <p:cNvPicPr>
              <a:picLocks noChangeAspect="1"/>
            </p:cNvPicPr>
            <p:nvPr/>
          </p:nvPicPr>
          <p:blipFill>
            <a:blip r:embed="rId4"/>
            <a:stretch>
              <a:fillRect/>
            </a:stretch>
          </p:blipFill>
          <p:spPr>
            <a:xfrm>
              <a:off x="12419" y="7936"/>
              <a:ext cx="1170" cy="900"/>
            </a:xfrm>
            <a:prstGeom prst="rect">
              <a:avLst/>
            </a:prstGeom>
          </p:spPr>
        </p:pic>
        <p:pic>
          <p:nvPicPr>
            <p:cNvPr id="17" name="图片 16" descr="C:/Users/ADMINI~1/AppData/Local/Temp/kaimatting/20200714223705/output_aiMatting_20200714223713.pngoutput_aiMatting_20200714223713">
              <a:extLst>
                <a:ext uri="{FF2B5EF4-FFF2-40B4-BE49-F238E27FC236}">
                  <a16:creationId xmlns:a16="http://schemas.microsoft.com/office/drawing/2014/main" id="{1578099E-F8F2-4607-89EA-A458E2334E26}"/>
                </a:ext>
              </a:extLst>
            </p:cNvPr>
            <p:cNvPicPr>
              <a:picLocks noChangeAspect="1"/>
            </p:cNvPicPr>
            <p:nvPr/>
          </p:nvPicPr>
          <p:blipFill>
            <a:blip r:embed="rId4"/>
            <a:stretch>
              <a:fillRect/>
            </a:stretch>
          </p:blipFill>
          <p:spPr>
            <a:xfrm>
              <a:off x="10948" y="7936"/>
              <a:ext cx="1170" cy="900"/>
            </a:xfrm>
            <a:prstGeom prst="rect">
              <a:avLst/>
            </a:prstGeom>
          </p:spPr>
        </p:pic>
        <p:pic>
          <p:nvPicPr>
            <p:cNvPr id="18" name="图片 17" descr="C:/Users/ADMINI~1/AppData/Local/Temp/kaimatting/20200714223705/output_aiMatting_20200714223713.pngoutput_aiMatting_20200714223713">
              <a:extLst>
                <a:ext uri="{FF2B5EF4-FFF2-40B4-BE49-F238E27FC236}">
                  <a16:creationId xmlns:a16="http://schemas.microsoft.com/office/drawing/2014/main" id="{B243CB86-B9B0-46C2-88E4-4DA114A5B71B}"/>
                </a:ext>
              </a:extLst>
            </p:cNvPr>
            <p:cNvPicPr>
              <a:picLocks noChangeAspect="1"/>
            </p:cNvPicPr>
            <p:nvPr/>
          </p:nvPicPr>
          <p:blipFill>
            <a:blip r:embed="rId4"/>
            <a:stretch>
              <a:fillRect/>
            </a:stretch>
          </p:blipFill>
          <p:spPr>
            <a:xfrm>
              <a:off x="9477" y="7936"/>
              <a:ext cx="1170" cy="900"/>
            </a:xfrm>
            <a:prstGeom prst="rect">
              <a:avLst/>
            </a:prstGeom>
          </p:spPr>
        </p:pic>
        <p:pic>
          <p:nvPicPr>
            <p:cNvPr id="19" name="图片 18" descr="C:/Users/ADMINI~1/AppData/Local/Temp/kaimatting/20200714223705/output_aiMatting_20200714223713.pngoutput_aiMatting_20200714223713">
              <a:extLst>
                <a:ext uri="{FF2B5EF4-FFF2-40B4-BE49-F238E27FC236}">
                  <a16:creationId xmlns:a16="http://schemas.microsoft.com/office/drawing/2014/main" id="{1C6C1C23-F26C-45FA-98D3-C9E2D50776C7}"/>
                </a:ext>
              </a:extLst>
            </p:cNvPr>
            <p:cNvPicPr>
              <a:picLocks noChangeAspect="1"/>
            </p:cNvPicPr>
            <p:nvPr/>
          </p:nvPicPr>
          <p:blipFill>
            <a:blip r:embed="rId4"/>
            <a:stretch>
              <a:fillRect/>
            </a:stretch>
          </p:blipFill>
          <p:spPr>
            <a:xfrm>
              <a:off x="8006" y="7936"/>
              <a:ext cx="1170" cy="900"/>
            </a:xfrm>
            <a:prstGeom prst="rect">
              <a:avLst/>
            </a:prstGeom>
          </p:spPr>
        </p:pic>
        <p:pic>
          <p:nvPicPr>
            <p:cNvPr id="20" name="图片 19" descr="C:/Users/ADMINI~1/AppData/Local/Temp/kaimatting/20200714223705/output_aiMatting_20200714223713.pngoutput_aiMatting_20200714223713">
              <a:extLst>
                <a:ext uri="{FF2B5EF4-FFF2-40B4-BE49-F238E27FC236}">
                  <a16:creationId xmlns:a16="http://schemas.microsoft.com/office/drawing/2014/main" id="{681C70B0-9CEC-44ED-B45C-3F6E8F658EC8}"/>
                </a:ext>
              </a:extLst>
            </p:cNvPr>
            <p:cNvPicPr>
              <a:picLocks noChangeAspect="1"/>
            </p:cNvPicPr>
            <p:nvPr/>
          </p:nvPicPr>
          <p:blipFill>
            <a:blip r:embed="rId4"/>
            <a:stretch>
              <a:fillRect/>
            </a:stretch>
          </p:blipFill>
          <p:spPr>
            <a:xfrm>
              <a:off x="6535" y="7936"/>
              <a:ext cx="1170" cy="900"/>
            </a:xfrm>
            <a:prstGeom prst="rect">
              <a:avLst/>
            </a:prstGeom>
          </p:spPr>
        </p:pic>
        <p:pic>
          <p:nvPicPr>
            <p:cNvPr id="21" name="图片 20" descr="C:/Users/ADMINI~1/AppData/Local/Temp/kaimatting/20200714223705/output_aiMatting_20200714223713.pngoutput_aiMatting_20200714223713">
              <a:extLst>
                <a:ext uri="{FF2B5EF4-FFF2-40B4-BE49-F238E27FC236}">
                  <a16:creationId xmlns:a16="http://schemas.microsoft.com/office/drawing/2014/main" id="{5868DB79-130C-417B-941D-BFAC2DC1618E}"/>
                </a:ext>
              </a:extLst>
            </p:cNvPr>
            <p:cNvPicPr>
              <a:picLocks noChangeAspect="1"/>
            </p:cNvPicPr>
            <p:nvPr/>
          </p:nvPicPr>
          <p:blipFill>
            <a:blip r:embed="rId4"/>
            <a:stretch>
              <a:fillRect/>
            </a:stretch>
          </p:blipFill>
          <p:spPr>
            <a:xfrm>
              <a:off x="5064" y="7936"/>
              <a:ext cx="1170" cy="900"/>
            </a:xfrm>
            <a:prstGeom prst="rect">
              <a:avLst/>
            </a:prstGeom>
          </p:spPr>
        </p:pic>
        <p:cxnSp>
          <p:nvCxnSpPr>
            <p:cNvPr id="22" name="直接箭头连接符 21">
              <a:extLst>
                <a:ext uri="{FF2B5EF4-FFF2-40B4-BE49-F238E27FC236}">
                  <a16:creationId xmlns:a16="http://schemas.microsoft.com/office/drawing/2014/main" id="{368B7EE2-8B8B-4A07-BEE2-ED997179AFD9}"/>
                </a:ext>
              </a:extLst>
            </p:cNvPr>
            <p:cNvCxnSpPr>
              <a:stCxn id="10" idx="2"/>
              <a:endCxn id="21" idx="0"/>
            </p:cNvCxnSpPr>
            <p:nvPr/>
          </p:nvCxnSpPr>
          <p:spPr>
            <a:xfrm flipH="1">
              <a:off x="5649" y="7230"/>
              <a:ext cx="1443"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463A393-F8C9-468F-B5CC-B2B17B1D9197}"/>
                </a:ext>
              </a:extLst>
            </p:cNvPr>
            <p:cNvCxnSpPr>
              <a:stCxn id="10" idx="2"/>
              <a:endCxn id="20" idx="0"/>
            </p:cNvCxnSpPr>
            <p:nvPr/>
          </p:nvCxnSpPr>
          <p:spPr>
            <a:xfrm>
              <a:off x="7092" y="7230"/>
              <a:ext cx="28"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E3B9A3-6035-48CF-AF0B-8B6F5EC9300C}"/>
                </a:ext>
              </a:extLst>
            </p:cNvPr>
            <p:cNvCxnSpPr>
              <a:stCxn id="10" idx="2"/>
              <a:endCxn id="19" idx="0"/>
            </p:cNvCxnSpPr>
            <p:nvPr/>
          </p:nvCxnSpPr>
          <p:spPr>
            <a:xfrm>
              <a:off x="7092" y="7230"/>
              <a:ext cx="1499"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41ABFEA-E38D-41D0-A653-7168791A2CD8}"/>
                </a:ext>
              </a:extLst>
            </p:cNvPr>
            <p:cNvCxnSpPr>
              <a:stCxn id="9" idx="2"/>
              <a:endCxn id="18" idx="0"/>
            </p:cNvCxnSpPr>
            <p:nvPr/>
          </p:nvCxnSpPr>
          <p:spPr>
            <a:xfrm flipH="1">
              <a:off x="10062" y="7230"/>
              <a:ext cx="1539"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D68D69E-2496-4091-BC68-994EB5BEC58B}"/>
                </a:ext>
              </a:extLst>
            </p:cNvPr>
            <p:cNvCxnSpPr>
              <a:endCxn id="17" idx="0"/>
            </p:cNvCxnSpPr>
            <p:nvPr/>
          </p:nvCxnSpPr>
          <p:spPr>
            <a:xfrm flipH="1">
              <a:off x="11533" y="7240"/>
              <a:ext cx="73" cy="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721A7F-1AD0-4AF7-9771-CB098AABEE9A}"/>
                </a:ext>
              </a:extLst>
            </p:cNvPr>
            <p:cNvCxnSpPr>
              <a:stCxn id="9" idx="2"/>
              <a:endCxn id="16" idx="0"/>
            </p:cNvCxnSpPr>
            <p:nvPr/>
          </p:nvCxnSpPr>
          <p:spPr>
            <a:xfrm>
              <a:off x="11601" y="7230"/>
              <a:ext cx="1403"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138AD2-D1B0-4F69-B086-8B427015787B}"/>
                </a:ext>
              </a:extLst>
            </p:cNvPr>
            <p:cNvSpPr txBox="1"/>
            <p:nvPr/>
          </p:nvSpPr>
          <p:spPr>
            <a:xfrm>
              <a:off x="4962" y="8995"/>
              <a:ext cx="1373" cy="531"/>
            </a:xfrm>
            <a:prstGeom prst="rect">
              <a:avLst/>
            </a:prstGeom>
            <a:noFill/>
          </p:spPr>
          <p:txBody>
            <a:bodyPr wrap="square" rtlCol="0">
              <a:spAutoFit/>
            </a:bodyPr>
            <a:lstStyle/>
            <a:p>
              <a:pPr algn="ctr"/>
              <a:r>
                <a:rPr lang="zh-CN" altLang="en-US" sz="1600"/>
                <a:t>用户表</a:t>
              </a:r>
            </a:p>
          </p:txBody>
        </p:sp>
        <p:sp>
          <p:nvSpPr>
            <p:cNvPr id="29" name="文本框 28">
              <a:extLst>
                <a:ext uri="{FF2B5EF4-FFF2-40B4-BE49-F238E27FC236}">
                  <a16:creationId xmlns:a16="http://schemas.microsoft.com/office/drawing/2014/main" id="{FB35B6E1-4185-40F2-91F4-74AC7A53F824}"/>
                </a:ext>
              </a:extLst>
            </p:cNvPr>
            <p:cNvSpPr txBox="1"/>
            <p:nvPr/>
          </p:nvSpPr>
          <p:spPr>
            <a:xfrm>
              <a:off x="6405" y="8995"/>
              <a:ext cx="1373" cy="531"/>
            </a:xfrm>
            <a:prstGeom prst="rect">
              <a:avLst/>
            </a:prstGeom>
            <a:noFill/>
          </p:spPr>
          <p:txBody>
            <a:bodyPr wrap="square" rtlCol="0">
              <a:spAutoFit/>
            </a:bodyPr>
            <a:lstStyle/>
            <a:p>
              <a:pPr algn="ctr"/>
              <a:r>
                <a:rPr lang="zh-CN" altLang="en-US" sz="1600"/>
                <a:t>用户表</a:t>
              </a:r>
            </a:p>
          </p:txBody>
        </p:sp>
        <p:sp>
          <p:nvSpPr>
            <p:cNvPr id="30" name="文本框 29">
              <a:extLst>
                <a:ext uri="{FF2B5EF4-FFF2-40B4-BE49-F238E27FC236}">
                  <a16:creationId xmlns:a16="http://schemas.microsoft.com/office/drawing/2014/main" id="{8D441405-0A30-4B7D-85F4-200CCC80C2CB}"/>
                </a:ext>
              </a:extLst>
            </p:cNvPr>
            <p:cNvSpPr txBox="1"/>
            <p:nvPr/>
          </p:nvSpPr>
          <p:spPr>
            <a:xfrm>
              <a:off x="7905" y="8995"/>
              <a:ext cx="1373" cy="531"/>
            </a:xfrm>
            <a:prstGeom prst="rect">
              <a:avLst/>
            </a:prstGeom>
            <a:noFill/>
          </p:spPr>
          <p:txBody>
            <a:bodyPr wrap="square" rtlCol="0">
              <a:spAutoFit/>
            </a:bodyPr>
            <a:lstStyle/>
            <a:p>
              <a:pPr algn="ctr"/>
              <a:r>
                <a:rPr lang="zh-CN" altLang="en-US" sz="1600"/>
                <a:t>用户表</a:t>
              </a:r>
            </a:p>
          </p:txBody>
        </p:sp>
        <p:sp>
          <p:nvSpPr>
            <p:cNvPr id="31" name="文本框 30">
              <a:extLst>
                <a:ext uri="{FF2B5EF4-FFF2-40B4-BE49-F238E27FC236}">
                  <a16:creationId xmlns:a16="http://schemas.microsoft.com/office/drawing/2014/main" id="{0AE717F9-288D-4296-A30C-309693DEEC7C}"/>
                </a:ext>
              </a:extLst>
            </p:cNvPr>
            <p:cNvSpPr txBox="1"/>
            <p:nvPr/>
          </p:nvSpPr>
          <p:spPr>
            <a:xfrm>
              <a:off x="9376" y="8995"/>
              <a:ext cx="1373" cy="531"/>
            </a:xfrm>
            <a:prstGeom prst="rect">
              <a:avLst/>
            </a:prstGeom>
            <a:noFill/>
          </p:spPr>
          <p:txBody>
            <a:bodyPr wrap="square" rtlCol="0">
              <a:spAutoFit/>
            </a:bodyPr>
            <a:lstStyle/>
            <a:p>
              <a:pPr algn="ctr"/>
              <a:r>
                <a:rPr lang="zh-CN" altLang="en-US" sz="1600"/>
                <a:t>用户表</a:t>
              </a:r>
            </a:p>
          </p:txBody>
        </p:sp>
        <p:sp>
          <p:nvSpPr>
            <p:cNvPr id="32" name="文本框 31">
              <a:extLst>
                <a:ext uri="{FF2B5EF4-FFF2-40B4-BE49-F238E27FC236}">
                  <a16:creationId xmlns:a16="http://schemas.microsoft.com/office/drawing/2014/main" id="{B5CCC9F9-36BC-4CA0-8DF2-0061D227CB4C}"/>
                </a:ext>
              </a:extLst>
            </p:cNvPr>
            <p:cNvSpPr txBox="1"/>
            <p:nvPr/>
          </p:nvSpPr>
          <p:spPr>
            <a:xfrm>
              <a:off x="10880" y="8995"/>
              <a:ext cx="1373" cy="531"/>
            </a:xfrm>
            <a:prstGeom prst="rect">
              <a:avLst/>
            </a:prstGeom>
            <a:noFill/>
          </p:spPr>
          <p:txBody>
            <a:bodyPr wrap="square" rtlCol="0">
              <a:spAutoFit/>
            </a:bodyPr>
            <a:lstStyle/>
            <a:p>
              <a:pPr algn="ctr"/>
              <a:r>
                <a:rPr lang="zh-CN" altLang="en-US" sz="1600"/>
                <a:t>用户表</a:t>
              </a:r>
            </a:p>
          </p:txBody>
        </p:sp>
        <p:sp>
          <p:nvSpPr>
            <p:cNvPr id="33" name="文本框 32">
              <a:extLst>
                <a:ext uri="{FF2B5EF4-FFF2-40B4-BE49-F238E27FC236}">
                  <a16:creationId xmlns:a16="http://schemas.microsoft.com/office/drawing/2014/main" id="{E2B54D17-57D4-4A8B-A5E7-B8B751694961}"/>
                </a:ext>
              </a:extLst>
            </p:cNvPr>
            <p:cNvSpPr txBox="1"/>
            <p:nvPr/>
          </p:nvSpPr>
          <p:spPr>
            <a:xfrm>
              <a:off x="12318" y="8995"/>
              <a:ext cx="1373" cy="531"/>
            </a:xfrm>
            <a:prstGeom prst="rect">
              <a:avLst/>
            </a:prstGeom>
            <a:noFill/>
          </p:spPr>
          <p:txBody>
            <a:bodyPr wrap="square" rtlCol="0">
              <a:spAutoFit/>
            </a:bodyPr>
            <a:lstStyle/>
            <a:p>
              <a:pPr algn="ctr"/>
              <a:r>
                <a:rPr lang="zh-CN" altLang="en-US" sz="1600"/>
                <a:t>用户表</a:t>
              </a:r>
            </a:p>
          </p:txBody>
        </p:sp>
        <p:sp>
          <p:nvSpPr>
            <p:cNvPr id="34" name="Rectangle 5">
              <a:extLst>
                <a:ext uri="{FF2B5EF4-FFF2-40B4-BE49-F238E27FC236}">
                  <a16:creationId xmlns:a16="http://schemas.microsoft.com/office/drawing/2014/main" id="{BB753230-7EA7-4883-99EF-90279BD94132}"/>
                </a:ext>
              </a:extLst>
            </p:cNvPr>
            <p:cNvSpPr/>
            <p:nvPr/>
          </p:nvSpPr>
          <p:spPr>
            <a:xfrm>
              <a:off x="8006" y="9728"/>
              <a:ext cx="2553" cy="533"/>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根表和元数据表</a:t>
              </a:r>
              <a:endParaRPr lang="en-US" sz="1600" dirty="0">
                <a:latin typeface="微软雅黑" panose="020B0503020204020204" charset="-122"/>
                <a:ea typeface="微软雅黑" panose="020B0503020204020204" charset="-122"/>
              </a:endParaRPr>
            </a:p>
          </p:txBody>
        </p:sp>
      </p:grpSp>
      <p:sp>
        <p:nvSpPr>
          <p:cNvPr id="4" name="灯片编号占位符 3">
            <a:extLst>
              <a:ext uri="{FF2B5EF4-FFF2-40B4-BE49-F238E27FC236}">
                <a16:creationId xmlns:a16="http://schemas.microsoft.com/office/drawing/2014/main" id="{EEDE96F4-EE11-6644-A468-50124F85F36B}"/>
              </a:ext>
            </a:extLst>
          </p:cNvPr>
          <p:cNvSpPr>
            <a:spLocks noGrp="1"/>
          </p:cNvSpPr>
          <p:nvPr>
            <p:ph type="sldNum" sz="quarter" idx="12"/>
          </p:nvPr>
        </p:nvSpPr>
        <p:spPr/>
        <p:txBody>
          <a:bodyPr/>
          <a:lstStyle/>
          <a:p>
            <a:fld id="{B13F0FA4-29F4-4B1D-A16B-0D7169EBD889}" type="slidenum">
              <a:rPr lang="en-US" smtClean="0"/>
              <a:t>10</a:t>
            </a:fld>
            <a:endParaRPr lang="en-US" dirty="0"/>
          </a:p>
        </p:txBody>
      </p:sp>
    </p:spTree>
    <p:extLst>
      <p:ext uri="{BB962C8B-B14F-4D97-AF65-F5344CB8AC3E}">
        <p14:creationId xmlns:p14="http://schemas.microsoft.com/office/powerpoint/2010/main" val="388536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8DE7-4E6E-4BE8-B42E-D288F4F43D7F}"/>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E2CE0D6B-005E-4FA8-B1C4-B30BD34EA4A9}"/>
              </a:ext>
            </a:extLst>
          </p:cNvPr>
          <p:cNvSpPr>
            <a:spLocks noGrp="1"/>
          </p:cNvSpPr>
          <p:nvPr>
            <p:ph idx="1"/>
          </p:nvPr>
        </p:nvSpPr>
        <p:spPr/>
        <p:txBody>
          <a:bodyPr/>
          <a:lstStyle/>
          <a:p>
            <a:r>
              <a:rPr lang="zh-CN" altLang="en-US" dirty="0"/>
              <a:t>数据分布：负载均衡</a:t>
            </a:r>
            <a:endParaRPr lang="en-US" altLang="zh-CN" dirty="0"/>
          </a:p>
          <a:p>
            <a:pPr lvl="1"/>
            <a:r>
              <a:rPr lang="zh-CN" altLang="en-US" dirty="0"/>
              <a:t>分布式存储节点会定时向主控节点发送心跳数据包，主控节点通过该心跳数据包，实时监控各节点的负载情况，包括节点的</a:t>
            </a:r>
            <a:r>
              <a:rPr lang="en-US" altLang="zh-CN" dirty="0"/>
              <a:t>CPU</a:t>
            </a:r>
            <a:r>
              <a:rPr lang="zh-CN" altLang="en-US" dirty="0"/>
              <a:t>、内存、磁盘、网络资源利用率以及数据的读写次数和数据量等信息</a:t>
            </a:r>
            <a:endParaRPr lang="en-US" dirty="0"/>
          </a:p>
        </p:txBody>
      </p:sp>
      <p:sp>
        <p:nvSpPr>
          <p:cNvPr id="4" name="灯片编号占位符 3">
            <a:extLst>
              <a:ext uri="{FF2B5EF4-FFF2-40B4-BE49-F238E27FC236}">
                <a16:creationId xmlns:a16="http://schemas.microsoft.com/office/drawing/2014/main" id="{40708150-A4E9-9543-8B8F-230B46920511}"/>
              </a:ext>
            </a:extLst>
          </p:cNvPr>
          <p:cNvSpPr>
            <a:spLocks noGrp="1"/>
          </p:cNvSpPr>
          <p:nvPr>
            <p:ph type="sldNum" sz="quarter" idx="12"/>
          </p:nvPr>
        </p:nvSpPr>
        <p:spPr/>
        <p:txBody>
          <a:bodyPr/>
          <a:lstStyle/>
          <a:p>
            <a:fld id="{B13F0FA4-29F4-4B1D-A16B-0D7169EBD889}" type="slidenum">
              <a:rPr lang="en-US" smtClean="0"/>
              <a:t>11</a:t>
            </a:fld>
            <a:endParaRPr lang="en-US" dirty="0"/>
          </a:p>
        </p:txBody>
      </p:sp>
    </p:spTree>
    <p:extLst>
      <p:ext uri="{BB962C8B-B14F-4D97-AF65-F5344CB8AC3E}">
        <p14:creationId xmlns:p14="http://schemas.microsoft.com/office/powerpoint/2010/main" val="78016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3392-5F58-4E69-AB27-EE3378DD781A}"/>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89EE3F51-F409-451A-95BF-4951CC7C730D}"/>
              </a:ext>
            </a:extLst>
          </p:cNvPr>
          <p:cNvSpPr>
            <a:spLocks noGrp="1"/>
          </p:cNvSpPr>
          <p:nvPr>
            <p:ph idx="1"/>
          </p:nvPr>
        </p:nvSpPr>
        <p:spPr/>
        <p:txBody>
          <a:bodyPr/>
          <a:lstStyle/>
          <a:p>
            <a:r>
              <a:rPr lang="zh-CN" altLang="en-US" dirty="0"/>
              <a:t>复制与一致性：复制的概述</a:t>
            </a:r>
            <a:endParaRPr lang="en-US" altLang="zh-CN" dirty="0"/>
          </a:p>
          <a:p>
            <a:pPr lvl="1"/>
            <a:r>
              <a:rPr lang="zh-CN" altLang="en-US" dirty="0"/>
              <a:t>将主副本的数据复制到其他节点，从而生成备用副本，在众多的节点数据副本中，确定一个主副本数据</a:t>
            </a:r>
            <a:endParaRPr lang="en-US" altLang="zh-CN" dirty="0"/>
          </a:p>
          <a:p>
            <a:pPr lvl="1"/>
            <a:r>
              <a:rPr lang="zh-CN" altLang="en-US" dirty="0"/>
              <a:t>通过数据读写的操作日志回放，能够实现主副本到备副本的增量复制</a:t>
            </a:r>
            <a:endParaRPr lang="en-US" altLang="zh-CN" dirty="0"/>
          </a:p>
          <a:p>
            <a:pPr lvl="1"/>
            <a:r>
              <a:rPr lang="zh-CN" altLang="en-US" dirty="0"/>
              <a:t>保证分布式系统可用性、可靠性、安全性</a:t>
            </a:r>
            <a:endParaRPr lang="en-US" altLang="zh-CN" dirty="0"/>
          </a:p>
          <a:p>
            <a:pPr lvl="1"/>
            <a:r>
              <a:rPr lang="zh-CN" altLang="en-US" dirty="0"/>
              <a:t>两种复制技术</a:t>
            </a:r>
            <a:endParaRPr lang="en-US" altLang="zh-CN" dirty="0"/>
          </a:p>
          <a:p>
            <a:pPr lvl="2"/>
            <a:r>
              <a:rPr lang="zh-CN" altLang="en-US" dirty="0"/>
              <a:t>强同步复制</a:t>
            </a:r>
            <a:endParaRPr lang="en-US" altLang="zh-CN" dirty="0"/>
          </a:p>
          <a:p>
            <a:pPr lvl="2"/>
            <a:r>
              <a:rPr lang="zh-CN" altLang="en-US" dirty="0"/>
              <a:t>异步复制</a:t>
            </a:r>
            <a:endParaRPr lang="en-US" dirty="0"/>
          </a:p>
        </p:txBody>
      </p:sp>
      <p:sp>
        <p:nvSpPr>
          <p:cNvPr id="4" name="灯片编号占位符 3">
            <a:extLst>
              <a:ext uri="{FF2B5EF4-FFF2-40B4-BE49-F238E27FC236}">
                <a16:creationId xmlns:a16="http://schemas.microsoft.com/office/drawing/2014/main" id="{B63B5DA9-D298-E14D-894E-B38C0A14EFD5}"/>
              </a:ext>
            </a:extLst>
          </p:cNvPr>
          <p:cNvSpPr>
            <a:spLocks noGrp="1"/>
          </p:cNvSpPr>
          <p:nvPr>
            <p:ph type="sldNum" sz="quarter" idx="12"/>
          </p:nvPr>
        </p:nvSpPr>
        <p:spPr/>
        <p:txBody>
          <a:bodyPr/>
          <a:lstStyle/>
          <a:p>
            <a:fld id="{B13F0FA4-29F4-4B1D-A16B-0D7169EBD889}" type="slidenum">
              <a:rPr lang="en-US" smtClean="0"/>
              <a:t>12</a:t>
            </a:fld>
            <a:endParaRPr lang="en-US" dirty="0"/>
          </a:p>
        </p:txBody>
      </p:sp>
    </p:spTree>
    <p:extLst>
      <p:ext uri="{BB962C8B-B14F-4D97-AF65-F5344CB8AC3E}">
        <p14:creationId xmlns:p14="http://schemas.microsoft.com/office/powerpoint/2010/main" val="92843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148A-BE6A-4C94-9DD8-D768EF95A1BD}"/>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E6F261CB-9F5D-4C4E-99B5-766F043262F1}"/>
              </a:ext>
            </a:extLst>
          </p:cNvPr>
          <p:cNvSpPr>
            <a:spLocks noGrp="1"/>
          </p:cNvSpPr>
          <p:nvPr>
            <p:ph idx="1"/>
          </p:nvPr>
        </p:nvSpPr>
        <p:spPr>
          <a:xfrm>
            <a:off x="680482" y="1046777"/>
            <a:ext cx="10930269" cy="3319804"/>
          </a:xfrm>
        </p:spPr>
        <p:txBody>
          <a:bodyPr>
            <a:normAutofit/>
          </a:bodyPr>
          <a:lstStyle/>
          <a:p>
            <a:r>
              <a:rPr lang="zh-CN" altLang="en-US" sz="2400" dirty="0"/>
              <a:t>复制与一致性：一致性</a:t>
            </a:r>
            <a:endParaRPr lang="en-US" altLang="zh-CN" sz="2400" dirty="0"/>
          </a:p>
          <a:p>
            <a:pPr lvl="1"/>
            <a:r>
              <a:rPr lang="zh-CN" altLang="en-US" sz="2000" dirty="0"/>
              <a:t>当一个副本的数据发生改动时，其他的副本都需要进行更新保持数据的一致，防止用户访问到错误或者过时的数据</a:t>
            </a:r>
            <a:endParaRPr lang="en-US" altLang="zh-CN" sz="2000" dirty="0"/>
          </a:p>
          <a:p>
            <a:pPr lvl="1"/>
            <a:r>
              <a:rPr lang="zh-CN" altLang="en-US" sz="2000" dirty="0"/>
              <a:t>一致性分为三类：</a:t>
            </a:r>
            <a:endParaRPr lang="en-US" altLang="zh-CN" sz="2000" dirty="0"/>
          </a:p>
          <a:p>
            <a:pPr lvl="2"/>
            <a:r>
              <a:rPr lang="zh-CN" altLang="en-US" sz="1800" dirty="0"/>
              <a:t>强一致性：一个用户更新数据后，其他用户读到最新数据</a:t>
            </a:r>
            <a:endParaRPr lang="en-US" altLang="zh-CN" sz="1800" dirty="0"/>
          </a:p>
          <a:p>
            <a:pPr lvl="2"/>
            <a:r>
              <a:rPr lang="zh-CN" altLang="en-US" sz="1800" dirty="0"/>
              <a:t>弱一致性：一个用户更新数据后，其他用户不保证读到最新数据，更新由程序员编码负责</a:t>
            </a:r>
            <a:endParaRPr lang="en-US" altLang="zh-CN" sz="1800" dirty="0"/>
          </a:p>
          <a:p>
            <a:pPr lvl="2"/>
            <a:r>
              <a:rPr lang="zh-CN" altLang="en-US" sz="1800" dirty="0"/>
              <a:t>最终一致性：一个用户更新数据后，一定时候后，其他用户读到最新数据</a:t>
            </a:r>
            <a:endParaRPr lang="en-US" altLang="zh-CN" sz="1800" dirty="0"/>
          </a:p>
          <a:p>
            <a:pPr lvl="2"/>
            <a:endParaRPr lang="en-US" altLang="zh-CN" sz="1800" dirty="0"/>
          </a:p>
          <a:p>
            <a:endParaRPr lang="en-US" sz="2400" dirty="0"/>
          </a:p>
        </p:txBody>
      </p:sp>
      <p:sp>
        <p:nvSpPr>
          <p:cNvPr id="5" name="Arrow: Down 4">
            <a:extLst>
              <a:ext uri="{FF2B5EF4-FFF2-40B4-BE49-F238E27FC236}">
                <a16:creationId xmlns:a16="http://schemas.microsoft.com/office/drawing/2014/main" id="{7094A124-D42E-499A-958B-497E12190561}"/>
              </a:ext>
            </a:extLst>
          </p:cNvPr>
          <p:cNvSpPr/>
          <p:nvPr/>
        </p:nvSpPr>
        <p:spPr>
          <a:xfrm>
            <a:off x="2218004" y="3612658"/>
            <a:ext cx="413848" cy="423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灯片编号占位符 6">
            <a:extLst>
              <a:ext uri="{FF2B5EF4-FFF2-40B4-BE49-F238E27FC236}">
                <a16:creationId xmlns:a16="http://schemas.microsoft.com/office/drawing/2014/main" id="{02E16EA2-7D3A-AF45-926E-8AA180E8FFCD}"/>
              </a:ext>
            </a:extLst>
          </p:cNvPr>
          <p:cNvSpPr>
            <a:spLocks noGrp="1"/>
          </p:cNvSpPr>
          <p:nvPr>
            <p:ph type="sldNum" sz="quarter" idx="12"/>
          </p:nvPr>
        </p:nvSpPr>
        <p:spPr/>
        <p:txBody>
          <a:bodyPr/>
          <a:lstStyle/>
          <a:p>
            <a:fld id="{B13F0FA4-29F4-4B1D-A16B-0D7169EBD889}" type="slidenum">
              <a:rPr lang="en-US" smtClean="0"/>
              <a:t>13</a:t>
            </a:fld>
            <a:endParaRPr lang="en-US" dirty="0"/>
          </a:p>
        </p:txBody>
      </p:sp>
      <p:sp>
        <p:nvSpPr>
          <p:cNvPr id="8" name="矩形 7">
            <a:extLst>
              <a:ext uri="{FF2B5EF4-FFF2-40B4-BE49-F238E27FC236}">
                <a16:creationId xmlns:a16="http://schemas.microsoft.com/office/drawing/2014/main" id="{62F587D2-9178-FE4A-A326-AD7CDC35F3BA}"/>
              </a:ext>
            </a:extLst>
          </p:cNvPr>
          <p:cNvSpPr/>
          <p:nvPr/>
        </p:nvSpPr>
        <p:spPr>
          <a:xfrm>
            <a:off x="397789" y="4183601"/>
            <a:ext cx="11212962" cy="2537874"/>
          </a:xfrm>
          <a:prstGeom prst="rect">
            <a:avLst/>
          </a:prstGeom>
        </p:spPr>
        <p:txBody>
          <a:bodyPr wrap="square">
            <a:spAutoFit/>
          </a:bodyPr>
          <a:lstStyle/>
          <a:p>
            <a:pPr indent="266700">
              <a:lnSpc>
                <a:spcPct val="150000"/>
              </a:lnSpc>
            </a:pP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1</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）因果一致性：所有进程中有因果关系的读写操作必须保证顺序一致</a:t>
            </a:r>
            <a:endParaRPr lang="zh-CN" altLang="zh-CN" dirty="0"/>
          </a:p>
          <a:p>
            <a:pPr indent="266700">
              <a:lnSpc>
                <a:spcPct val="150000"/>
              </a:lnSpc>
            </a:pP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2</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）读写一致性：当一个用户</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改动了数据，用户</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之后的操作都能读取到新值，但其他用户</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B,C</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不一定能读取到新值</a:t>
            </a:r>
            <a:endParaRPr lang="zh-CN" altLang="zh-CN" dirty="0"/>
          </a:p>
          <a:p>
            <a:pPr indent="266700">
              <a:lnSpc>
                <a:spcPct val="150000"/>
              </a:lnSpc>
            </a:pP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3</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）会话一致性：在会话期间保持数据一致性</a:t>
            </a:r>
            <a:endParaRPr lang="zh-CN" altLang="zh-CN" dirty="0"/>
          </a:p>
          <a:p>
            <a:pPr indent="266700">
              <a:lnSpc>
                <a:spcPct val="150000"/>
              </a:lnSpc>
            </a:pP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4</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）单调读一致性：用户</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读取某个值，随后操作不能读取到更早的值</a:t>
            </a:r>
            <a:endParaRPr lang="zh-CN" altLang="zh-CN" dirty="0"/>
          </a:p>
          <a:p>
            <a:pPr indent="266700">
              <a:lnSpc>
                <a:spcPct val="150000"/>
              </a:lnSpc>
            </a:pP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5</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）单调写一致性：当用户</a:t>
            </a:r>
            <a:r>
              <a:rPr lang="en-US"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A</a:t>
            </a:r>
            <a:r>
              <a:rPr lang="zh-CN" altLang="zh-CN" dirty="0">
                <a:solidFill>
                  <a:srgbClr val="000000"/>
                </a:solidFill>
                <a:latin typeface="Calibri" panose="020F0502020204030204" pitchFamily="34" charset="0"/>
                <a:ea typeface="宋体" panose="02010600030101010101" pitchFamily="2" charset="-122"/>
                <a:cs typeface="Times New Roman" panose="02020603050405020304" pitchFamily="18" charset="0"/>
              </a:rPr>
              <a:t>对执行了一系列顺序写操作，其他副本也要执行相同顺序的写操作</a:t>
            </a:r>
            <a:endParaRPr lang="zh-CN" altLang="zh-CN" dirty="0">
              <a:effectLst/>
            </a:endParaRPr>
          </a:p>
        </p:txBody>
      </p:sp>
    </p:spTree>
    <p:extLst>
      <p:ext uri="{BB962C8B-B14F-4D97-AF65-F5344CB8AC3E}">
        <p14:creationId xmlns:p14="http://schemas.microsoft.com/office/powerpoint/2010/main" val="1907295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FBDA-B53C-48EB-89E2-43FEDFDF7285}"/>
              </a:ext>
            </a:extLst>
          </p:cNvPr>
          <p:cNvSpPr>
            <a:spLocks noGrp="1"/>
          </p:cNvSpPr>
          <p:nvPr>
            <p:ph type="title"/>
          </p:nvPr>
        </p:nvSpPr>
        <p:spPr/>
        <p:txBody>
          <a:bodyPr/>
          <a:lstStyle/>
          <a:p>
            <a:r>
              <a:rPr lang="en-US" altLang="zh-CN" dirty="0"/>
              <a:t>2.1 </a:t>
            </a:r>
            <a:r>
              <a:rPr lang="zh-CN" altLang="en-US" dirty="0"/>
              <a:t>分布式存储系统介绍</a:t>
            </a:r>
            <a:endParaRPr lang="en-US"/>
          </a:p>
        </p:txBody>
      </p:sp>
      <p:sp>
        <p:nvSpPr>
          <p:cNvPr id="3" name="Content Placeholder 2">
            <a:extLst>
              <a:ext uri="{FF2B5EF4-FFF2-40B4-BE49-F238E27FC236}">
                <a16:creationId xmlns:a16="http://schemas.microsoft.com/office/drawing/2014/main" id="{73C48998-728E-4109-8A43-9486D508BD69}"/>
              </a:ext>
            </a:extLst>
          </p:cNvPr>
          <p:cNvSpPr>
            <a:spLocks noGrp="1"/>
          </p:cNvSpPr>
          <p:nvPr>
            <p:ph idx="1"/>
          </p:nvPr>
        </p:nvSpPr>
        <p:spPr/>
        <p:txBody>
          <a:bodyPr/>
          <a:lstStyle/>
          <a:p>
            <a:r>
              <a:rPr lang="zh-CN" altLang="en-US" dirty="0"/>
              <a:t>复制与一致性：一致性</a:t>
            </a:r>
            <a:endParaRPr lang="en-US" altLang="zh-CN" dirty="0"/>
          </a:p>
          <a:p>
            <a:pPr lvl="1"/>
            <a:r>
              <a:rPr lang="zh-CN" altLang="en-US" dirty="0"/>
              <a:t>从系统角度，可将一致性分为两类：</a:t>
            </a:r>
            <a:endParaRPr lang="en-US" altLang="zh-CN" dirty="0"/>
          </a:p>
          <a:p>
            <a:pPr lvl="2"/>
            <a:r>
              <a:rPr lang="zh-CN" altLang="en-US" dirty="0"/>
              <a:t>副本一致性：所有副本在一定的约定下保持一致</a:t>
            </a:r>
            <a:endParaRPr lang="en-US" altLang="zh-CN" dirty="0"/>
          </a:p>
          <a:p>
            <a:pPr lvl="2"/>
            <a:r>
              <a:rPr lang="zh-CN" altLang="en-US" dirty="0"/>
              <a:t>顺序一致性：所有进程严格按照一总体的读写操作顺序来执行</a:t>
            </a:r>
            <a:endParaRPr lang="en-US" altLang="zh-CN" dirty="0"/>
          </a:p>
        </p:txBody>
      </p:sp>
      <p:sp>
        <p:nvSpPr>
          <p:cNvPr id="4" name="灯片编号占位符 3">
            <a:extLst>
              <a:ext uri="{FF2B5EF4-FFF2-40B4-BE49-F238E27FC236}">
                <a16:creationId xmlns:a16="http://schemas.microsoft.com/office/drawing/2014/main" id="{3CDA9D39-7FDD-9E42-8D80-920A96C9A1B9}"/>
              </a:ext>
            </a:extLst>
          </p:cNvPr>
          <p:cNvSpPr>
            <a:spLocks noGrp="1"/>
          </p:cNvSpPr>
          <p:nvPr>
            <p:ph type="sldNum" sz="quarter" idx="12"/>
          </p:nvPr>
        </p:nvSpPr>
        <p:spPr/>
        <p:txBody>
          <a:bodyPr/>
          <a:lstStyle/>
          <a:p>
            <a:fld id="{B13F0FA4-29F4-4B1D-A16B-0D7169EBD889}" type="slidenum">
              <a:rPr lang="en-US" smtClean="0"/>
              <a:t>14</a:t>
            </a:fld>
            <a:endParaRPr lang="en-US" dirty="0"/>
          </a:p>
        </p:txBody>
      </p:sp>
    </p:spTree>
    <p:extLst>
      <p:ext uri="{BB962C8B-B14F-4D97-AF65-F5344CB8AC3E}">
        <p14:creationId xmlns:p14="http://schemas.microsoft.com/office/powerpoint/2010/main" val="110171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8CCA-894D-41F7-9D96-C830BC10E23C}"/>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DCC1F959-7561-4B04-9DA4-2C31D0A8E412}"/>
              </a:ext>
            </a:extLst>
          </p:cNvPr>
          <p:cNvSpPr>
            <a:spLocks noGrp="1"/>
          </p:cNvSpPr>
          <p:nvPr>
            <p:ph idx="1"/>
          </p:nvPr>
        </p:nvSpPr>
        <p:spPr/>
        <p:txBody>
          <a:bodyPr>
            <a:normAutofit/>
          </a:bodyPr>
          <a:lstStyle/>
          <a:p>
            <a:r>
              <a:rPr lang="zh-CN" altLang="en-US" dirty="0"/>
              <a:t>容错机制：常见故障</a:t>
            </a:r>
            <a:endParaRPr lang="en-US" altLang="zh-CN" dirty="0"/>
          </a:p>
          <a:p>
            <a:pPr lvl="1"/>
            <a:r>
              <a:rPr lang="zh-CN" altLang="en-US" dirty="0"/>
              <a:t>故障通常分为暂时、间隙和持久三类</a:t>
            </a:r>
            <a:endParaRPr lang="en-US" altLang="zh-CN" dirty="0"/>
          </a:p>
          <a:p>
            <a:pPr lvl="1"/>
            <a:r>
              <a:rPr lang="zh-CN" altLang="en-US" dirty="0"/>
              <a:t>常见故障：</a:t>
            </a:r>
            <a:endParaRPr lang="en-US" altLang="zh-CN" dirty="0"/>
          </a:p>
          <a:p>
            <a:pPr lvl="2"/>
            <a:r>
              <a:rPr lang="zh-CN" altLang="zh-CN" dirty="0"/>
              <a:t>崩溃性故障：发生故障后，服务器直接宕机</a:t>
            </a:r>
          </a:p>
          <a:p>
            <a:pPr lvl="2"/>
            <a:r>
              <a:rPr lang="zh-CN" altLang="zh-CN" dirty="0"/>
              <a:t>遗漏性故障：服务器不能响应，不能接受消息（接受故障）和不能发送消息或请求（发送故障）</a:t>
            </a:r>
          </a:p>
          <a:p>
            <a:pPr lvl="2"/>
            <a:r>
              <a:rPr lang="zh-CN" altLang="zh-CN" dirty="0"/>
              <a:t>定时故障：服务器的响应时间不在指定时间限制范围内，过早时间故障和过迟时间故障</a:t>
            </a:r>
          </a:p>
          <a:p>
            <a:pPr lvl="2"/>
            <a:r>
              <a:rPr lang="zh-CN" altLang="zh-CN" dirty="0"/>
              <a:t>响应故障：服务器响应不正确，产生了一个不正确的输出（值故障），或偏离了正确的控制流（状态转变故障）</a:t>
            </a:r>
          </a:p>
          <a:p>
            <a:pPr lvl="2"/>
            <a:r>
              <a:rPr lang="zh-CN" altLang="zh-CN" dirty="0"/>
              <a:t>随意性故障：服务器可能在随意的时间产生随意的响应，也称为</a:t>
            </a:r>
            <a:r>
              <a:rPr lang="en-US" altLang="zh-CN" dirty="0"/>
              <a:t>“</a:t>
            </a:r>
            <a:r>
              <a:rPr lang="zh-CN" altLang="zh-CN" dirty="0"/>
              <a:t>拜占庭故障</a:t>
            </a:r>
            <a:r>
              <a:rPr lang="en-US" altLang="zh-CN" dirty="0"/>
              <a:t>”</a:t>
            </a:r>
            <a:r>
              <a:rPr lang="zh-CN" altLang="zh-CN" dirty="0"/>
              <a:t>，是最为严重的故障，包含了上面所有的故障</a:t>
            </a:r>
          </a:p>
          <a:p>
            <a:pPr lvl="2"/>
            <a:endParaRPr lang="zh-CN" altLang="en-US" dirty="0"/>
          </a:p>
        </p:txBody>
      </p:sp>
      <p:sp>
        <p:nvSpPr>
          <p:cNvPr id="4" name="灯片编号占位符 3">
            <a:extLst>
              <a:ext uri="{FF2B5EF4-FFF2-40B4-BE49-F238E27FC236}">
                <a16:creationId xmlns:a16="http://schemas.microsoft.com/office/drawing/2014/main" id="{E68590F5-3BCD-C848-B32D-77A067B3F7C5}"/>
              </a:ext>
            </a:extLst>
          </p:cNvPr>
          <p:cNvSpPr>
            <a:spLocks noGrp="1"/>
          </p:cNvSpPr>
          <p:nvPr>
            <p:ph type="sldNum" sz="quarter" idx="12"/>
          </p:nvPr>
        </p:nvSpPr>
        <p:spPr/>
        <p:txBody>
          <a:bodyPr/>
          <a:lstStyle/>
          <a:p>
            <a:fld id="{B13F0FA4-29F4-4B1D-A16B-0D7169EBD889}" type="slidenum">
              <a:rPr lang="en-US" smtClean="0"/>
              <a:t>15</a:t>
            </a:fld>
            <a:endParaRPr lang="en-US" dirty="0"/>
          </a:p>
        </p:txBody>
      </p:sp>
    </p:spTree>
    <p:extLst>
      <p:ext uri="{BB962C8B-B14F-4D97-AF65-F5344CB8AC3E}">
        <p14:creationId xmlns:p14="http://schemas.microsoft.com/office/powerpoint/2010/main" val="3554693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8168-BF95-4925-8E35-C477B929BA02}"/>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D95DE0CE-FA56-4D4B-A9F3-0588C411F58D}"/>
              </a:ext>
            </a:extLst>
          </p:cNvPr>
          <p:cNvSpPr>
            <a:spLocks noGrp="1"/>
          </p:cNvSpPr>
          <p:nvPr>
            <p:ph idx="1"/>
          </p:nvPr>
        </p:nvSpPr>
        <p:spPr>
          <a:xfrm>
            <a:off x="680483" y="1160756"/>
            <a:ext cx="10930269" cy="2004475"/>
          </a:xfrm>
        </p:spPr>
        <p:txBody>
          <a:bodyPr/>
          <a:lstStyle/>
          <a:p>
            <a:r>
              <a:rPr lang="zh-CN" altLang="en-US" dirty="0"/>
              <a:t>容错机制：故障检测</a:t>
            </a:r>
            <a:endParaRPr lang="en-US" altLang="zh-CN" dirty="0"/>
          </a:p>
          <a:p>
            <a:pPr lvl="1"/>
            <a:r>
              <a:rPr lang="zh-CN" altLang="en-US" dirty="0"/>
              <a:t>容错处理的第一步就是故障检测，最常见的故障检测方法是利用心跳的检测机制，即总控节点向工作节点发送心跳包来检测该存储节点的“健康”状态</a:t>
            </a:r>
            <a:endParaRPr lang="en-US" altLang="zh-CN" dirty="0"/>
          </a:p>
          <a:p>
            <a:endParaRPr lang="zh-CN" altLang="en-US" dirty="0"/>
          </a:p>
        </p:txBody>
      </p:sp>
      <p:sp>
        <p:nvSpPr>
          <p:cNvPr id="4" name="Rectangle 3">
            <a:extLst>
              <a:ext uri="{FF2B5EF4-FFF2-40B4-BE49-F238E27FC236}">
                <a16:creationId xmlns:a16="http://schemas.microsoft.com/office/drawing/2014/main" id="{CA36E4B8-8F3E-4BBE-8B43-CC4BC8C25114}"/>
              </a:ext>
            </a:extLst>
          </p:cNvPr>
          <p:cNvSpPr/>
          <p:nvPr/>
        </p:nvSpPr>
        <p:spPr>
          <a:xfrm>
            <a:off x="3853079" y="3059668"/>
            <a:ext cx="3384750" cy="954107"/>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“心跳”检测机制缺陷</a:t>
            </a:r>
            <a:endParaRPr lang="en-US" altLang="zh-CN" sz="2000"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由于网络问题导致主控节点无法收到工作节点相应</a:t>
            </a:r>
          </a:p>
        </p:txBody>
      </p:sp>
      <p:grpSp>
        <p:nvGrpSpPr>
          <p:cNvPr id="8" name="Group 7">
            <a:extLst>
              <a:ext uri="{FF2B5EF4-FFF2-40B4-BE49-F238E27FC236}">
                <a16:creationId xmlns:a16="http://schemas.microsoft.com/office/drawing/2014/main" id="{77706F52-A715-44C6-9866-F71DC01EEA3C}"/>
              </a:ext>
            </a:extLst>
          </p:cNvPr>
          <p:cNvGrpSpPr/>
          <p:nvPr/>
        </p:nvGrpSpPr>
        <p:grpSpPr>
          <a:xfrm>
            <a:off x="3789774" y="4196185"/>
            <a:ext cx="3729408" cy="1805862"/>
            <a:chOff x="3789774" y="4196185"/>
            <a:chExt cx="3729408" cy="1805862"/>
          </a:xfrm>
        </p:grpSpPr>
        <p:sp>
          <p:nvSpPr>
            <p:cNvPr id="5" name="Rectangle 4">
              <a:extLst>
                <a:ext uri="{FF2B5EF4-FFF2-40B4-BE49-F238E27FC236}">
                  <a16:creationId xmlns:a16="http://schemas.microsoft.com/office/drawing/2014/main" id="{1B3E3DC7-B1ED-42F7-9FE4-D00F2F9A634B}"/>
                </a:ext>
              </a:extLst>
            </p:cNvPr>
            <p:cNvSpPr/>
            <p:nvPr/>
          </p:nvSpPr>
          <p:spPr>
            <a:xfrm>
              <a:off x="3789774" y="4801718"/>
              <a:ext cx="3729408" cy="1200329"/>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租约机制</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主控节点给每个工作节点发放租约，工作节点在租约有效期内可提供正常服务；过期则停止服务</a:t>
              </a:r>
            </a:p>
          </p:txBody>
        </p:sp>
        <p:sp>
          <p:nvSpPr>
            <p:cNvPr id="6" name="Arrow: Down 5">
              <a:extLst>
                <a:ext uri="{FF2B5EF4-FFF2-40B4-BE49-F238E27FC236}">
                  <a16:creationId xmlns:a16="http://schemas.microsoft.com/office/drawing/2014/main" id="{4F79630D-93EA-4CEB-9BF0-AC7F6E8BFBA0}"/>
                </a:ext>
              </a:extLst>
            </p:cNvPr>
            <p:cNvSpPr/>
            <p:nvPr/>
          </p:nvSpPr>
          <p:spPr>
            <a:xfrm>
              <a:off x="5338530" y="4196185"/>
              <a:ext cx="413848" cy="423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8A4A18-E860-4CEF-A22F-299BB104F570}"/>
                </a:ext>
              </a:extLst>
            </p:cNvPr>
            <p:cNvSpPr/>
            <p:nvPr/>
          </p:nvSpPr>
          <p:spPr>
            <a:xfrm>
              <a:off x="5752378" y="4211163"/>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解决方案</a:t>
              </a:r>
            </a:p>
          </p:txBody>
        </p:sp>
      </p:grpSp>
      <p:sp>
        <p:nvSpPr>
          <p:cNvPr id="9" name="灯片编号占位符 8">
            <a:extLst>
              <a:ext uri="{FF2B5EF4-FFF2-40B4-BE49-F238E27FC236}">
                <a16:creationId xmlns:a16="http://schemas.microsoft.com/office/drawing/2014/main" id="{DFFAC3C6-A44F-774D-8047-F3D42C207E4C}"/>
              </a:ext>
            </a:extLst>
          </p:cNvPr>
          <p:cNvSpPr>
            <a:spLocks noGrp="1"/>
          </p:cNvSpPr>
          <p:nvPr>
            <p:ph type="sldNum" sz="quarter" idx="12"/>
          </p:nvPr>
        </p:nvSpPr>
        <p:spPr/>
        <p:txBody>
          <a:bodyPr/>
          <a:lstStyle/>
          <a:p>
            <a:fld id="{B13F0FA4-29F4-4B1D-A16B-0D7169EBD889}" type="slidenum">
              <a:rPr lang="en-US" smtClean="0"/>
              <a:t>16</a:t>
            </a:fld>
            <a:endParaRPr lang="en-US" dirty="0"/>
          </a:p>
        </p:txBody>
      </p:sp>
    </p:spTree>
    <p:extLst>
      <p:ext uri="{BB962C8B-B14F-4D97-AF65-F5344CB8AC3E}">
        <p14:creationId xmlns:p14="http://schemas.microsoft.com/office/powerpoint/2010/main" val="311617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8D99-58DF-4C30-85F8-4ED27D5C7BF8}"/>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6678DF5D-B814-440C-BEE3-03E964C62FE8}"/>
              </a:ext>
            </a:extLst>
          </p:cNvPr>
          <p:cNvSpPr>
            <a:spLocks noGrp="1"/>
          </p:cNvSpPr>
          <p:nvPr>
            <p:ph idx="1"/>
          </p:nvPr>
        </p:nvSpPr>
        <p:spPr>
          <a:xfrm>
            <a:off x="680483" y="1160757"/>
            <a:ext cx="10930269" cy="1811044"/>
          </a:xfrm>
        </p:spPr>
        <p:txBody>
          <a:bodyPr/>
          <a:lstStyle/>
          <a:p>
            <a:r>
              <a:rPr lang="zh-CN" altLang="en-US" dirty="0"/>
              <a:t>容错机制：故障恢复</a:t>
            </a:r>
            <a:endParaRPr lang="en-US" altLang="zh-CN" dirty="0"/>
          </a:p>
          <a:p>
            <a:pPr lvl="1"/>
            <a:r>
              <a:rPr lang="zh-CN" altLang="en-US" dirty="0"/>
              <a:t>在分布式系统复制技术支持下，一个数据会有多个副本，当一个节点发生故障后，主控节点会选择一个副本节点来替换该节点，并对外提供服务。这一过程也称为服务迁移</a:t>
            </a:r>
            <a:endParaRPr lang="en-US" altLang="zh-CN" dirty="0"/>
          </a:p>
          <a:p>
            <a:endParaRPr lang="zh-CN" altLang="en-US" dirty="0"/>
          </a:p>
        </p:txBody>
      </p:sp>
      <p:grpSp>
        <p:nvGrpSpPr>
          <p:cNvPr id="28" name="Group 27">
            <a:extLst>
              <a:ext uri="{FF2B5EF4-FFF2-40B4-BE49-F238E27FC236}">
                <a16:creationId xmlns:a16="http://schemas.microsoft.com/office/drawing/2014/main" id="{D6B7660C-9269-4C70-8B9B-91BC02339854}"/>
              </a:ext>
            </a:extLst>
          </p:cNvPr>
          <p:cNvGrpSpPr/>
          <p:nvPr/>
        </p:nvGrpSpPr>
        <p:grpSpPr>
          <a:xfrm>
            <a:off x="1144685" y="3216705"/>
            <a:ext cx="10402268" cy="961999"/>
            <a:chOff x="1144685" y="3216705"/>
            <a:chExt cx="10402268" cy="961999"/>
          </a:xfrm>
        </p:grpSpPr>
        <p:sp>
          <p:nvSpPr>
            <p:cNvPr id="4" name="Rectangle 3">
              <a:extLst>
                <a:ext uri="{FF2B5EF4-FFF2-40B4-BE49-F238E27FC236}">
                  <a16:creationId xmlns:a16="http://schemas.microsoft.com/office/drawing/2014/main" id="{07810623-C367-48B0-8CCA-9CA04F56D8F2}"/>
                </a:ext>
              </a:extLst>
            </p:cNvPr>
            <p:cNvSpPr/>
            <p:nvPr/>
          </p:nvSpPr>
          <p:spPr>
            <a:xfrm>
              <a:off x="1144685" y="3516868"/>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工作节点故障</a:t>
              </a:r>
              <a:endParaRPr lang="en-US" dirty="0">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BAFBAFC9-304D-4168-8408-39E857852967}"/>
                </a:ext>
              </a:extLst>
            </p:cNvPr>
            <p:cNvSpPr/>
            <p:nvPr/>
          </p:nvSpPr>
          <p:spPr>
            <a:xfrm>
              <a:off x="3439152" y="3378368"/>
              <a:ext cx="1962582" cy="646331"/>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主节点间隔</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小时</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再检测</a:t>
              </a:r>
              <a:endParaRPr lang="en-US"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7A56B4A6-6A9D-49F6-96B8-93590FAD32BC}"/>
                </a:ext>
              </a:extLst>
            </p:cNvPr>
            <p:cNvSpPr/>
            <p:nvPr/>
          </p:nvSpPr>
          <p:spPr>
            <a:xfrm>
              <a:off x="6317818" y="3216705"/>
              <a:ext cx="110158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临时故障</a:t>
              </a:r>
              <a:endParaRPr lang="en-US" dirty="0">
                <a:latin typeface="微软雅黑" panose="020B0503020204020204" pitchFamily="34" charset="-122"/>
                <a:ea typeface="微软雅黑" panose="020B0503020204020204" pitchFamily="34" charset="-122"/>
              </a:endParaRPr>
            </a:p>
          </p:txBody>
        </p:sp>
        <p:sp>
          <p:nvSpPr>
            <p:cNvPr id="8" name="Rectangle 7">
              <a:extLst>
                <a:ext uri="{FF2B5EF4-FFF2-40B4-BE49-F238E27FC236}">
                  <a16:creationId xmlns:a16="http://schemas.microsoft.com/office/drawing/2014/main" id="{C0880344-919E-426D-A789-637AAE21610A}"/>
                </a:ext>
              </a:extLst>
            </p:cNvPr>
            <p:cNvSpPr/>
            <p:nvPr/>
          </p:nvSpPr>
          <p:spPr>
            <a:xfrm>
              <a:off x="6317818" y="380937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永久故障</a:t>
              </a:r>
              <a:endParaRPr lang="en-US"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F39BA1E0-F8CA-4687-A463-11A2C524A532}"/>
                </a:ext>
              </a:extLst>
            </p:cNvPr>
            <p:cNvSpPr/>
            <p:nvPr/>
          </p:nvSpPr>
          <p:spPr>
            <a:xfrm>
              <a:off x="8087352" y="3809372"/>
              <a:ext cx="345960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选择新节点备份该故障节点数据</a:t>
              </a:r>
              <a:endParaRPr lang="en-US"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6667A677-4914-4B52-828A-75C224EE4966}"/>
                </a:ext>
              </a:extLst>
            </p:cNvPr>
            <p:cNvCxnSpPr>
              <a:stCxn id="4" idx="3"/>
              <a:endCxn id="6" idx="1"/>
            </p:cNvCxnSpPr>
            <p:nvPr/>
          </p:nvCxnSpPr>
          <p:spPr>
            <a:xfrm>
              <a:off x="2714345" y="3701534"/>
              <a:ext cx="72480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DB13A20-1389-45AA-A77A-D5C60F8AFF5A}"/>
                </a:ext>
              </a:extLst>
            </p:cNvPr>
            <p:cNvCxnSpPr>
              <a:cxnSpLocks/>
              <a:stCxn id="6" idx="3"/>
              <a:endCxn id="7" idx="1"/>
            </p:cNvCxnSpPr>
            <p:nvPr/>
          </p:nvCxnSpPr>
          <p:spPr>
            <a:xfrm flipV="1">
              <a:off x="5401734" y="3401371"/>
              <a:ext cx="916084" cy="30016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336C53-3A83-4122-9224-6F547DF050C4}"/>
                </a:ext>
              </a:extLst>
            </p:cNvPr>
            <p:cNvCxnSpPr>
              <a:cxnSpLocks/>
              <a:stCxn id="6" idx="3"/>
              <a:endCxn id="8" idx="1"/>
            </p:cNvCxnSpPr>
            <p:nvPr/>
          </p:nvCxnSpPr>
          <p:spPr>
            <a:xfrm>
              <a:off x="5401734" y="3701534"/>
              <a:ext cx="916084" cy="29250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E815CC-BBF2-4AB8-B91D-BBDE6469A540}"/>
                </a:ext>
              </a:extLst>
            </p:cNvPr>
            <p:cNvCxnSpPr>
              <a:cxnSpLocks/>
              <a:stCxn id="8" idx="3"/>
              <a:endCxn id="9" idx="1"/>
            </p:cNvCxnSpPr>
            <p:nvPr/>
          </p:nvCxnSpPr>
          <p:spPr>
            <a:xfrm>
              <a:off x="7425814" y="3994038"/>
              <a:ext cx="66153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1523223-7AFD-4481-8089-109D209123C8}"/>
              </a:ext>
            </a:extLst>
          </p:cNvPr>
          <p:cNvGrpSpPr/>
          <p:nvPr/>
        </p:nvGrpSpPr>
        <p:grpSpPr>
          <a:xfrm>
            <a:off x="1356353" y="4431266"/>
            <a:ext cx="4902874" cy="646331"/>
            <a:chOff x="1356353" y="4431266"/>
            <a:chExt cx="4902874" cy="646331"/>
          </a:xfrm>
        </p:grpSpPr>
        <p:sp>
          <p:nvSpPr>
            <p:cNvPr id="5" name="Rectangle 4">
              <a:extLst>
                <a:ext uri="{FF2B5EF4-FFF2-40B4-BE49-F238E27FC236}">
                  <a16:creationId xmlns:a16="http://schemas.microsoft.com/office/drawing/2014/main" id="{C0DED783-AFA5-4FC8-B6A0-B4EBDF43E794}"/>
                </a:ext>
              </a:extLst>
            </p:cNvPr>
            <p:cNvSpPr/>
            <p:nvPr/>
          </p:nvSpPr>
          <p:spPr>
            <a:xfrm>
              <a:off x="1356353" y="4575200"/>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主节点故障</a:t>
              </a:r>
              <a:endParaRPr lang="en-US" dirty="0">
                <a:latin typeface="微软雅黑" panose="020B0503020204020204" pitchFamily="34" charset="-122"/>
                <a:ea typeface="微软雅黑" panose="020B0503020204020204" pitchFamily="34" charset="-122"/>
              </a:endParaRPr>
            </a:p>
          </p:txBody>
        </p:sp>
        <p:cxnSp>
          <p:nvCxnSpPr>
            <p:cNvPr id="21" name="Straight Arrow Connector 20">
              <a:extLst>
                <a:ext uri="{FF2B5EF4-FFF2-40B4-BE49-F238E27FC236}">
                  <a16:creationId xmlns:a16="http://schemas.microsoft.com/office/drawing/2014/main" id="{4942F08B-D7E7-47D8-BF3B-09827F945705}"/>
                </a:ext>
              </a:extLst>
            </p:cNvPr>
            <p:cNvCxnSpPr>
              <a:cxnSpLocks/>
              <a:stCxn id="5" idx="3"/>
              <a:endCxn id="22" idx="1"/>
            </p:cNvCxnSpPr>
            <p:nvPr/>
          </p:nvCxnSpPr>
          <p:spPr>
            <a:xfrm flipV="1">
              <a:off x="2695181" y="4754432"/>
              <a:ext cx="840223" cy="543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7418B70-6075-42A9-950F-5774514EB5C4}"/>
                </a:ext>
              </a:extLst>
            </p:cNvPr>
            <p:cNvSpPr/>
            <p:nvPr/>
          </p:nvSpPr>
          <p:spPr>
            <a:xfrm>
              <a:off x="3535404" y="4431266"/>
              <a:ext cx="2723823" cy="646331"/>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备用节点选举新的主节点</a:t>
              </a:r>
              <a:endParaRPr lang="en-US" altLang="zh-CN" dirty="0">
                <a:latin typeface="微软雅黑" panose="020B0503020204020204" pitchFamily="34" charset="-122"/>
                <a:ea typeface="微软雅黑" panose="020B0503020204020204" pitchFamily="34" charset="-122"/>
              </a:endParaRPr>
            </a:p>
            <a:p>
              <a:pPr algn="ctr"/>
              <a:r>
                <a:rPr lang="en-US" altLang="zh-CN" dirty="0" err="1">
                  <a:latin typeface="微软雅黑" panose="020B0503020204020204" pitchFamily="34" charset="-122"/>
                  <a:ea typeface="微软雅黑" panose="020B0503020204020204" pitchFamily="34" charset="-122"/>
                </a:rPr>
                <a:t>Paxos</a:t>
              </a:r>
              <a:r>
                <a:rPr lang="zh-CN" altLang="en-US" dirty="0">
                  <a:latin typeface="微软雅黑" panose="020B0503020204020204" pitchFamily="34" charset="-122"/>
                  <a:ea typeface="微软雅黑" panose="020B0503020204020204" pitchFamily="34" charset="-122"/>
                </a:rPr>
                <a:t>协议</a:t>
              </a:r>
              <a:endParaRPr lang="en-US" dirty="0">
                <a:latin typeface="微软雅黑" panose="020B0503020204020204" pitchFamily="34" charset="-122"/>
                <a:ea typeface="微软雅黑" panose="020B0503020204020204" pitchFamily="34" charset="-122"/>
              </a:endParaRPr>
            </a:p>
          </p:txBody>
        </p:sp>
      </p:grpSp>
      <p:sp>
        <p:nvSpPr>
          <p:cNvPr id="10" name="灯片编号占位符 9">
            <a:extLst>
              <a:ext uri="{FF2B5EF4-FFF2-40B4-BE49-F238E27FC236}">
                <a16:creationId xmlns:a16="http://schemas.microsoft.com/office/drawing/2014/main" id="{5A67E12C-3F97-6141-87E3-30700684C2F3}"/>
              </a:ext>
            </a:extLst>
          </p:cNvPr>
          <p:cNvSpPr>
            <a:spLocks noGrp="1"/>
          </p:cNvSpPr>
          <p:nvPr>
            <p:ph type="sldNum" sz="quarter" idx="12"/>
          </p:nvPr>
        </p:nvSpPr>
        <p:spPr/>
        <p:txBody>
          <a:bodyPr/>
          <a:lstStyle/>
          <a:p>
            <a:fld id="{B13F0FA4-29F4-4B1D-A16B-0D7169EBD889}" type="slidenum">
              <a:rPr lang="en-US" smtClean="0"/>
              <a:t>17</a:t>
            </a:fld>
            <a:endParaRPr lang="en-US" dirty="0"/>
          </a:p>
        </p:txBody>
      </p:sp>
    </p:spTree>
    <p:extLst>
      <p:ext uri="{BB962C8B-B14F-4D97-AF65-F5344CB8AC3E}">
        <p14:creationId xmlns:p14="http://schemas.microsoft.com/office/powerpoint/2010/main" val="3069330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F2FE3-BED2-4688-B7D8-9DD317889C22}"/>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7EE09FA3-036C-4684-BA48-C4ABEE89C1C4}"/>
              </a:ext>
            </a:extLst>
          </p:cNvPr>
          <p:cNvSpPr>
            <a:spLocks noGrp="1"/>
          </p:cNvSpPr>
          <p:nvPr>
            <p:ph idx="1"/>
          </p:nvPr>
        </p:nvSpPr>
        <p:spPr/>
        <p:txBody>
          <a:bodyPr/>
          <a:lstStyle/>
          <a:p>
            <a:r>
              <a:rPr lang="zh-CN" altLang="en-US" dirty="0"/>
              <a:t>可扩展性：单总控节点架构</a:t>
            </a:r>
            <a:endParaRPr lang="en-US" altLang="zh-CN" dirty="0"/>
          </a:p>
          <a:p>
            <a:pPr lvl="1"/>
            <a:r>
              <a:rPr lang="zh-CN" altLang="en-US" dirty="0"/>
              <a:t>系统中的总控节点负责全局的调度管理工作</a:t>
            </a:r>
            <a:endParaRPr lang="en-US" altLang="zh-CN" dirty="0"/>
          </a:p>
          <a:p>
            <a:endParaRPr lang="zh-CN" altLang="en-US" dirty="0"/>
          </a:p>
        </p:txBody>
      </p:sp>
      <p:grpSp>
        <p:nvGrpSpPr>
          <p:cNvPr id="7" name="组合 6">
            <a:extLst>
              <a:ext uri="{FF2B5EF4-FFF2-40B4-BE49-F238E27FC236}">
                <a16:creationId xmlns:a16="http://schemas.microsoft.com/office/drawing/2014/main" id="{EE54B343-BB8C-4D37-99BC-30D4A6F67495}"/>
              </a:ext>
            </a:extLst>
          </p:cNvPr>
          <p:cNvGrpSpPr/>
          <p:nvPr/>
        </p:nvGrpSpPr>
        <p:grpSpPr>
          <a:xfrm>
            <a:off x="2593340" y="2646045"/>
            <a:ext cx="7104380" cy="3402965"/>
            <a:chOff x="4084" y="4167"/>
            <a:chExt cx="11188" cy="5359"/>
          </a:xfrm>
        </p:grpSpPr>
        <p:pic>
          <p:nvPicPr>
            <p:cNvPr id="8" name="图片 7" descr="C:/Users/ADMINI~1/AppData/Local/Temp/kaimatting/20200714223314/output_aiMatting_20200714223322.pngoutput_aiMatting_20200714223322">
              <a:extLst>
                <a:ext uri="{FF2B5EF4-FFF2-40B4-BE49-F238E27FC236}">
                  <a16:creationId xmlns:a16="http://schemas.microsoft.com/office/drawing/2014/main" id="{7EDC3E91-CB47-4F60-BD89-0F90305D99E9}"/>
                </a:ext>
              </a:extLst>
            </p:cNvPr>
            <p:cNvPicPr>
              <a:picLocks noChangeAspect="1"/>
            </p:cNvPicPr>
            <p:nvPr/>
          </p:nvPicPr>
          <p:blipFill>
            <a:blip r:embed="rId2"/>
            <a:stretch>
              <a:fillRect/>
            </a:stretch>
          </p:blipFill>
          <p:spPr>
            <a:xfrm>
              <a:off x="8920" y="4167"/>
              <a:ext cx="1110" cy="1365"/>
            </a:xfrm>
            <a:prstGeom prst="rect">
              <a:avLst/>
            </a:prstGeom>
          </p:spPr>
        </p:pic>
        <p:pic>
          <p:nvPicPr>
            <p:cNvPr id="9" name="图片 8" descr="C:/Users/ADMINI~1/AppData/Local/Temp/kaimatting/20200714223343/output_aiMatting_20200714223433.pngoutput_aiMatting_20200714223433">
              <a:extLst>
                <a:ext uri="{FF2B5EF4-FFF2-40B4-BE49-F238E27FC236}">
                  <a16:creationId xmlns:a16="http://schemas.microsoft.com/office/drawing/2014/main" id="{BD130762-5B49-408E-BEB2-78D004FB9F36}"/>
                </a:ext>
              </a:extLst>
            </p:cNvPr>
            <p:cNvPicPr>
              <a:picLocks noChangeAspect="1"/>
            </p:cNvPicPr>
            <p:nvPr/>
          </p:nvPicPr>
          <p:blipFill>
            <a:blip r:embed="rId3"/>
            <a:stretch>
              <a:fillRect/>
            </a:stretch>
          </p:blipFill>
          <p:spPr>
            <a:xfrm>
              <a:off x="10948" y="6075"/>
              <a:ext cx="1305" cy="1155"/>
            </a:xfrm>
            <a:prstGeom prst="rect">
              <a:avLst/>
            </a:prstGeom>
          </p:spPr>
        </p:pic>
        <p:pic>
          <p:nvPicPr>
            <p:cNvPr id="10" name="图片 9" descr="C:/Users/ADMINI~1/AppData/Local/Temp/kaimatting/20200714223343/output_aiMatting_20200714223433.pngoutput_aiMatting_20200714223433">
              <a:extLst>
                <a:ext uri="{FF2B5EF4-FFF2-40B4-BE49-F238E27FC236}">
                  <a16:creationId xmlns:a16="http://schemas.microsoft.com/office/drawing/2014/main" id="{C3622ADF-42B0-4941-9EE2-E9AC7B07AAC3}"/>
                </a:ext>
              </a:extLst>
            </p:cNvPr>
            <p:cNvPicPr>
              <a:picLocks noChangeAspect="1"/>
            </p:cNvPicPr>
            <p:nvPr/>
          </p:nvPicPr>
          <p:blipFill>
            <a:blip r:embed="rId3"/>
            <a:stretch>
              <a:fillRect/>
            </a:stretch>
          </p:blipFill>
          <p:spPr>
            <a:xfrm>
              <a:off x="6439" y="6075"/>
              <a:ext cx="1305" cy="1155"/>
            </a:xfrm>
            <a:prstGeom prst="rect">
              <a:avLst/>
            </a:prstGeom>
          </p:spPr>
        </p:pic>
        <p:cxnSp>
          <p:nvCxnSpPr>
            <p:cNvPr id="11" name="直接箭头连接符 10">
              <a:extLst>
                <a:ext uri="{FF2B5EF4-FFF2-40B4-BE49-F238E27FC236}">
                  <a16:creationId xmlns:a16="http://schemas.microsoft.com/office/drawing/2014/main" id="{1303B04E-B572-407D-A412-39E9ED1ADB0F}"/>
                </a:ext>
              </a:extLst>
            </p:cNvPr>
            <p:cNvCxnSpPr>
              <a:stCxn id="8" idx="2"/>
              <a:endCxn id="10" idx="0"/>
            </p:cNvCxnSpPr>
            <p:nvPr/>
          </p:nvCxnSpPr>
          <p:spPr>
            <a:xfrm flipH="1">
              <a:off x="7092" y="5532"/>
              <a:ext cx="2383" cy="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C72AD4F-731C-4D21-A15C-CB56EDEB1192}"/>
                </a:ext>
              </a:extLst>
            </p:cNvPr>
            <p:cNvCxnSpPr>
              <a:stCxn id="8" idx="2"/>
              <a:endCxn id="9" idx="0"/>
            </p:cNvCxnSpPr>
            <p:nvPr/>
          </p:nvCxnSpPr>
          <p:spPr>
            <a:xfrm>
              <a:off x="9475" y="5532"/>
              <a:ext cx="2126" cy="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987F914-B04E-4AF2-96D1-E9A90FAC0F7C}"/>
                </a:ext>
              </a:extLst>
            </p:cNvPr>
            <p:cNvSpPr txBox="1"/>
            <p:nvPr/>
          </p:nvSpPr>
          <p:spPr>
            <a:xfrm>
              <a:off x="8140" y="5797"/>
              <a:ext cx="2419" cy="531"/>
            </a:xfrm>
            <a:prstGeom prst="rect">
              <a:avLst/>
            </a:prstGeom>
            <a:noFill/>
          </p:spPr>
          <p:txBody>
            <a:bodyPr wrap="square" rtlCol="0">
              <a:spAutoFit/>
            </a:bodyPr>
            <a:lstStyle/>
            <a:p>
              <a:pPr algn="ctr"/>
              <a:r>
                <a:rPr lang="zh-CN" altLang="en-US" sz="1600"/>
                <a:t>总控一级节点</a:t>
              </a:r>
            </a:p>
          </p:txBody>
        </p:sp>
        <p:sp>
          <p:nvSpPr>
            <p:cNvPr id="14" name="文本框 13">
              <a:extLst>
                <a:ext uri="{FF2B5EF4-FFF2-40B4-BE49-F238E27FC236}">
                  <a16:creationId xmlns:a16="http://schemas.microsoft.com/office/drawing/2014/main" id="{DD304ED7-9C7E-4613-9922-DDE996574E96}"/>
                </a:ext>
              </a:extLst>
            </p:cNvPr>
            <p:cNvSpPr txBox="1"/>
            <p:nvPr/>
          </p:nvSpPr>
          <p:spPr>
            <a:xfrm>
              <a:off x="4084" y="6699"/>
              <a:ext cx="2564" cy="531"/>
            </a:xfrm>
            <a:prstGeom prst="rect">
              <a:avLst/>
            </a:prstGeom>
            <a:noFill/>
          </p:spPr>
          <p:txBody>
            <a:bodyPr wrap="square" rtlCol="0">
              <a:spAutoFit/>
            </a:bodyPr>
            <a:lstStyle/>
            <a:p>
              <a:pPr algn="ctr"/>
              <a:r>
                <a:rPr lang="zh-CN" altLang="en-US" sz="1600"/>
                <a:t>总控二级节点</a:t>
              </a:r>
            </a:p>
          </p:txBody>
        </p:sp>
        <p:sp>
          <p:nvSpPr>
            <p:cNvPr id="15" name="文本框 14">
              <a:extLst>
                <a:ext uri="{FF2B5EF4-FFF2-40B4-BE49-F238E27FC236}">
                  <a16:creationId xmlns:a16="http://schemas.microsoft.com/office/drawing/2014/main" id="{7FE1EC7A-4653-4FD7-B3B6-BA78DC5DFB71}"/>
                </a:ext>
              </a:extLst>
            </p:cNvPr>
            <p:cNvSpPr txBox="1"/>
            <p:nvPr/>
          </p:nvSpPr>
          <p:spPr>
            <a:xfrm>
              <a:off x="12118" y="6699"/>
              <a:ext cx="3154" cy="531"/>
            </a:xfrm>
            <a:prstGeom prst="rect">
              <a:avLst/>
            </a:prstGeom>
            <a:noFill/>
          </p:spPr>
          <p:txBody>
            <a:bodyPr wrap="square" rtlCol="0">
              <a:spAutoFit/>
            </a:bodyPr>
            <a:lstStyle/>
            <a:p>
              <a:pPr algn="ctr"/>
              <a:r>
                <a:rPr lang="zh-CN" altLang="en-US" sz="1600">
                  <a:sym typeface="+mn-ea"/>
                </a:rPr>
                <a:t>总控二级节点</a:t>
              </a:r>
              <a:endParaRPr lang="zh-CN" altLang="en-US" sz="1600"/>
            </a:p>
          </p:txBody>
        </p:sp>
        <p:pic>
          <p:nvPicPr>
            <p:cNvPr id="16" name="图片 15" descr="C:/Users/ADMINI~1/AppData/Local/Temp/kaimatting/20200714223705/output_aiMatting_20200714223713.pngoutput_aiMatting_20200714223713">
              <a:extLst>
                <a:ext uri="{FF2B5EF4-FFF2-40B4-BE49-F238E27FC236}">
                  <a16:creationId xmlns:a16="http://schemas.microsoft.com/office/drawing/2014/main" id="{D045EA22-B47C-4056-A352-CDD0C86339A5}"/>
                </a:ext>
              </a:extLst>
            </p:cNvPr>
            <p:cNvPicPr>
              <a:picLocks noChangeAspect="1"/>
            </p:cNvPicPr>
            <p:nvPr/>
          </p:nvPicPr>
          <p:blipFill>
            <a:blip r:embed="rId4"/>
            <a:stretch>
              <a:fillRect/>
            </a:stretch>
          </p:blipFill>
          <p:spPr>
            <a:xfrm>
              <a:off x="12419" y="7936"/>
              <a:ext cx="1170" cy="900"/>
            </a:xfrm>
            <a:prstGeom prst="rect">
              <a:avLst/>
            </a:prstGeom>
          </p:spPr>
        </p:pic>
        <p:pic>
          <p:nvPicPr>
            <p:cNvPr id="17" name="图片 16" descr="C:/Users/ADMINI~1/AppData/Local/Temp/kaimatting/20200714223705/output_aiMatting_20200714223713.pngoutput_aiMatting_20200714223713">
              <a:extLst>
                <a:ext uri="{FF2B5EF4-FFF2-40B4-BE49-F238E27FC236}">
                  <a16:creationId xmlns:a16="http://schemas.microsoft.com/office/drawing/2014/main" id="{F058A0A8-146A-4311-BB45-2A5C7D62303D}"/>
                </a:ext>
              </a:extLst>
            </p:cNvPr>
            <p:cNvPicPr>
              <a:picLocks noChangeAspect="1"/>
            </p:cNvPicPr>
            <p:nvPr/>
          </p:nvPicPr>
          <p:blipFill>
            <a:blip r:embed="rId4"/>
            <a:stretch>
              <a:fillRect/>
            </a:stretch>
          </p:blipFill>
          <p:spPr>
            <a:xfrm>
              <a:off x="10948" y="7936"/>
              <a:ext cx="1170" cy="900"/>
            </a:xfrm>
            <a:prstGeom prst="rect">
              <a:avLst/>
            </a:prstGeom>
          </p:spPr>
        </p:pic>
        <p:pic>
          <p:nvPicPr>
            <p:cNvPr id="18" name="图片 17" descr="C:/Users/ADMINI~1/AppData/Local/Temp/kaimatting/20200714223705/output_aiMatting_20200714223713.pngoutput_aiMatting_20200714223713">
              <a:extLst>
                <a:ext uri="{FF2B5EF4-FFF2-40B4-BE49-F238E27FC236}">
                  <a16:creationId xmlns:a16="http://schemas.microsoft.com/office/drawing/2014/main" id="{39A3D6CF-7187-4831-9667-9CA3FD424B43}"/>
                </a:ext>
              </a:extLst>
            </p:cNvPr>
            <p:cNvPicPr>
              <a:picLocks noChangeAspect="1"/>
            </p:cNvPicPr>
            <p:nvPr/>
          </p:nvPicPr>
          <p:blipFill>
            <a:blip r:embed="rId4"/>
            <a:stretch>
              <a:fillRect/>
            </a:stretch>
          </p:blipFill>
          <p:spPr>
            <a:xfrm>
              <a:off x="9477" y="7936"/>
              <a:ext cx="1170" cy="900"/>
            </a:xfrm>
            <a:prstGeom prst="rect">
              <a:avLst/>
            </a:prstGeom>
          </p:spPr>
        </p:pic>
        <p:pic>
          <p:nvPicPr>
            <p:cNvPr id="19" name="图片 18" descr="C:/Users/ADMINI~1/AppData/Local/Temp/kaimatting/20200714223705/output_aiMatting_20200714223713.pngoutput_aiMatting_20200714223713">
              <a:extLst>
                <a:ext uri="{FF2B5EF4-FFF2-40B4-BE49-F238E27FC236}">
                  <a16:creationId xmlns:a16="http://schemas.microsoft.com/office/drawing/2014/main" id="{72181D62-0D08-4F42-A1D3-5589890F3C8F}"/>
                </a:ext>
              </a:extLst>
            </p:cNvPr>
            <p:cNvPicPr>
              <a:picLocks noChangeAspect="1"/>
            </p:cNvPicPr>
            <p:nvPr/>
          </p:nvPicPr>
          <p:blipFill>
            <a:blip r:embed="rId4"/>
            <a:stretch>
              <a:fillRect/>
            </a:stretch>
          </p:blipFill>
          <p:spPr>
            <a:xfrm>
              <a:off x="8006" y="7936"/>
              <a:ext cx="1170" cy="900"/>
            </a:xfrm>
            <a:prstGeom prst="rect">
              <a:avLst/>
            </a:prstGeom>
          </p:spPr>
        </p:pic>
        <p:pic>
          <p:nvPicPr>
            <p:cNvPr id="20" name="图片 19" descr="C:/Users/ADMINI~1/AppData/Local/Temp/kaimatting/20200714223705/output_aiMatting_20200714223713.pngoutput_aiMatting_20200714223713">
              <a:extLst>
                <a:ext uri="{FF2B5EF4-FFF2-40B4-BE49-F238E27FC236}">
                  <a16:creationId xmlns:a16="http://schemas.microsoft.com/office/drawing/2014/main" id="{A783B232-9A23-4B9A-BD60-2D88D7ED29E2}"/>
                </a:ext>
              </a:extLst>
            </p:cNvPr>
            <p:cNvPicPr>
              <a:picLocks noChangeAspect="1"/>
            </p:cNvPicPr>
            <p:nvPr/>
          </p:nvPicPr>
          <p:blipFill>
            <a:blip r:embed="rId4"/>
            <a:stretch>
              <a:fillRect/>
            </a:stretch>
          </p:blipFill>
          <p:spPr>
            <a:xfrm>
              <a:off x="6535" y="7936"/>
              <a:ext cx="1170" cy="900"/>
            </a:xfrm>
            <a:prstGeom prst="rect">
              <a:avLst/>
            </a:prstGeom>
          </p:spPr>
        </p:pic>
        <p:pic>
          <p:nvPicPr>
            <p:cNvPr id="21" name="图片 20" descr="C:/Users/ADMINI~1/AppData/Local/Temp/kaimatting/20200714223705/output_aiMatting_20200714223713.pngoutput_aiMatting_20200714223713">
              <a:extLst>
                <a:ext uri="{FF2B5EF4-FFF2-40B4-BE49-F238E27FC236}">
                  <a16:creationId xmlns:a16="http://schemas.microsoft.com/office/drawing/2014/main" id="{17F5C798-CF43-47B1-A49E-277CE095CD72}"/>
                </a:ext>
              </a:extLst>
            </p:cNvPr>
            <p:cNvPicPr>
              <a:picLocks noChangeAspect="1"/>
            </p:cNvPicPr>
            <p:nvPr/>
          </p:nvPicPr>
          <p:blipFill>
            <a:blip r:embed="rId4"/>
            <a:stretch>
              <a:fillRect/>
            </a:stretch>
          </p:blipFill>
          <p:spPr>
            <a:xfrm>
              <a:off x="5064" y="7936"/>
              <a:ext cx="1170" cy="900"/>
            </a:xfrm>
            <a:prstGeom prst="rect">
              <a:avLst/>
            </a:prstGeom>
          </p:spPr>
        </p:pic>
        <p:cxnSp>
          <p:nvCxnSpPr>
            <p:cNvPr id="22" name="直接箭头连接符 21">
              <a:extLst>
                <a:ext uri="{FF2B5EF4-FFF2-40B4-BE49-F238E27FC236}">
                  <a16:creationId xmlns:a16="http://schemas.microsoft.com/office/drawing/2014/main" id="{F107B872-2296-432E-BE96-2450596F3FCE}"/>
                </a:ext>
              </a:extLst>
            </p:cNvPr>
            <p:cNvCxnSpPr>
              <a:stCxn id="10" idx="2"/>
              <a:endCxn id="21" idx="0"/>
            </p:cNvCxnSpPr>
            <p:nvPr/>
          </p:nvCxnSpPr>
          <p:spPr>
            <a:xfrm flipH="1">
              <a:off x="5649" y="7230"/>
              <a:ext cx="1443"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CB458A4-388D-451E-B8B8-C2B76D4A74E5}"/>
                </a:ext>
              </a:extLst>
            </p:cNvPr>
            <p:cNvCxnSpPr>
              <a:stCxn id="10" idx="2"/>
              <a:endCxn id="20" idx="0"/>
            </p:cNvCxnSpPr>
            <p:nvPr/>
          </p:nvCxnSpPr>
          <p:spPr>
            <a:xfrm>
              <a:off x="7092" y="7230"/>
              <a:ext cx="28"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3739406-2156-4DF0-AC9E-6102F86373D4}"/>
                </a:ext>
              </a:extLst>
            </p:cNvPr>
            <p:cNvCxnSpPr>
              <a:stCxn id="10" idx="2"/>
              <a:endCxn id="19" idx="0"/>
            </p:cNvCxnSpPr>
            <p:nvPr/>
          </p:nvCxnSpPr>
          <p:spPr>
            <a:xfrm>
              <a:off x="7092" y="7230"/>
              <a:ext cx="1499"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1123805-C2B8-4A0A-820B-AA3298DC4CF2}"/>
                </a:ext>
              </a:extLst>
            </p:cNvPr>
            <p:cNvCxnSpPr>
              <a:stCxn id="9" idx="2"/>
              <a:endCxn id="18" idx="0"/>
            </p:cNvCxnSpPr>
            <p:nvPr/>
          </p:nvCxnSpPr>
          <p:spPr>
            <a:xfrm flipH="1">
              <a:off x="10062" y="7230"/>
              <a:ext cx="1539"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64651C3-75CD-445B-B66E-31679916ABF8}"/>
                </a:ext>
              </a:extLst>
            </p:cNvPr>
            <p:cNvCxnSpPr>
              <a:endCxn id="17" idx="0"/>
            </p:cNvCxnSpPr>
            <p:nvPr/>
          </p:nvCxnSpPr>
          <p:spPr>
            <a:xfrm flipH="1">
              <a:off x="11533" y="7240"/>
              <a:ext cx="73" cy="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9A93E3E-A69A-481F-90F4-762CE0ACC9CD}"/>
                </a:ext>
              </a:extLst>
            </p:cNvPr>
            <p:cNvCxnSpPr>
              <a:stCxn id="9" idx="2"/>
              <a:endCxn id="16" idx="0"/>
            </p:cNvCxnSpPr>
            <p:nvPr/>
          </p:nvCxnSpPr>
          <p:spPr>
            <a:xfrm>
              <a:off x="11601" y="7230"/>
              <a:ext cx="1403" cy="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7896DA-8EE6-4C6E-8BB3-944B1AE4D671}"/>
                </a:ext>
              </a:extLst>
            </p:cNvPr>
            <p:cNvSpPr txBox="1"/>
            <p:nvPr/>
          </p:nvSpPr>
          <p:spPr>
            <a:xfrm>
              <a:off x="4631" y="8995"/>
              <a:ext cx="2036" cy="531"/>
            </a:xfrm>
            <a:prstGeom prst="rect">
              <a:avLst/>
            </a:prstGeom>
            <a:noFill/>
          </p:spPr>
          <p:txBody>
            <a:bodyPr wrap="square" rtlCol="0">
              <a:spAutoFit/>
            </a:bodyPr>
            <a:lstStyle/>
            <a:p>
              <a:pPr algn="ctr"/>
              <a:r>
                <a:rPr lang="zh-CN" altLang="en-US" sz="1600"/>
                <a:t>数据节点</a:t>
              </a:r>
              <a:endParaRPr lang="en-US" altLang="zh-CN" sz="1600"/>
            </a:p>
          </p:txBody>
        </p:sp>
        <p:sp>
          <p:nvSpPr>
            <p:cNvPr id="29" name="文本框 28">
              <a:extLst>
                <a:ext uri="{FF2B5EF4-FFF2-40B4-BE49-F238E27FC236}">
                  <a16:creationId xmlns:a16="http://schemas.microsoft.com/office/drawing/2014/main" id="{B19FD600-1261-4E52-8CCD-1703CA05E843}"/>
                </a:ext>
              </a:extLst>
            </p:cNvPr>
            <p:cNvSpPr txBox="1"/>
            <p:nvPr/>
          </p:nvSpPr>
          <p:spPr>
            <a:xfrm>
              <a:off x="6124" y="8995"/>
              <a:ext cx="1992" cy="531"/>
            </a:xfrm>
            <a:prstGeom prst="rect">
              <a:avLst/>
            </a:prstGeom>
            <a:noFill/>
          </p:spPr>
          <p:txBody>
            <a:bodyPr wrap="square" rtlCol="0">
              <a:spAutoFit/>
            </a:bodyPr>
            <a:lstStyle/>
            <a:p>
              <a:pPr algn="ctr"/>
              <a:r>
                <a:rPr lang="zh-CN" altLang="en-US" sz="1600">
                  <a:sym typeface="+mn-ea"/>
                </a:rPr>
                <a:t>数据节点</a:t>
              </a:r>
              <a:endParaRPr lang="zh-CN" altLang="en-US" sz="1600"/>
            </a:p>
          </p:txBody>
        </p:sp>
        <p:sp>
          <p:nvSpPr>
            <p:cNvPr id="30" name="文本框 29">
              <a:extLst>
                <a:ext uri="{FF2B5EF4-FFF2-40B4-BE49-F238E27FC236}">
                  <a16:creationId xmlns:a16="http://schemas.microsoft.com/office/drawing/2014/main" id="{E93D678E-A50C-48CB-8C66-5E85CB07D509}"/>
                </a:ext>
              </a:extLst>
            </p:cNvPr>
            <p:cNvSpPr txBox="1"/>
            <p:nvPr/>
          </p:nvSpPr>
          <p:spPr>
            <a:xfrm>
              <a:off x="7905" y="8995"/>
              <a:ext cx="1570" cy="531"/>
            </a:xfrm>
            <a:prstGeom prst="rect">
              <a:avLst/>
            </a:prstGeom>
            <a:noFill/>
          </p:spPr>
          <p:txBody>
            <a:bodyPr wrap="square" rtlCol="0">
              <a:spAutoFit/>
            </a:bodyPr>
            <a:lstStyle/>
            <a:p>
              <a:pPr algn="ctr"/>
              <a:r>
                <a:rPr lang="zh-CN" altLang="en-US" sz="1600"/>
                <a:t>数据节点</a:t>
              </a:r>
            </a:p>
          </p:txBody>
        </p:sp>
        <p:sp>
          <p:nvSpPr>
            <p:cNvPr id="31" name="文本框 30">
              <a:extLst>
                <a:ext uri="{FF2B5EF4-FFF2-40B4-BE49-F238E27FC236}">
                  <a16:creationId xmlns:a16="http://schemas.microsoft.com/office/drawing/2014/main" id="{927EFF24-E56C-4550-A205-8E26C4FAFFF1}"/>
                </a:ext>
              </a:extLst>
            </p:cNvPr>
            <p:cNvSpPr txBox="1"/>
            <p:nvPr/>
          </p:nvSpPr>
          <p:spPr>
            <a:xfrm>
              <a:off x="9376" y="8995"/>
              <a:ext cx="1572" cy="531"/>
            </a:xfrm>
            <a:prstGeom prst="rect">
              <a:avLst/>
            </a:prstGeom>
            <a:noFill/>
          </p:spPr>
          <p:txBody>
            <a:bodyPr wrap="square" rtlCol="0">
              <a:spAutoFit/>
            </a:bodyPr>
            <a:lstStyle/>
            <a:p>
              <a:pPr algn="ctr"/>
              <a:r>
                <a:rPr lang="zh-CN" altLang="en-US" sz="1600"/>
                <a:t>数据节点</a:t>
              </a:r>
            </a:p>
          </p:txBody>
        </p:sp>
        <p:sp>
          <p:nvSpPr>
            <p:cNvPr id="32" name="文本框 31">
              <a:extLst>
                <a:ext uri="{FF2B5EF4-FFF2-40B4-BE49-F238E27FC236}">
                  <a16:creationId xmlns:a16="http://schemas.microsoft.com/office/drawing/2014/main" id="{0A458298-14EE-4D56-A79F-73FC1A7820F6}"/>
                </a:ext>
              </a:extLst>
            </p:cNvPr>
            <p:cNvSpPr txBox="1"/>
            <p:nvPr/>
          </p:nvSpPr>
          <p:spPr>
            <a:xfrm>
              <a:off x="10883" y="8995"/>
              <a:ext cx="1644" cy="531"/>
            </a:xfrm>
            <a:prstGeom prst="rect">
              <a:avLst/>
            </a:prstGeom>
            <a:noFill/>
          </p:spPr>
          <p:txBody>
            <a:bodyPr wrap="square" rtlCol="0">
              <a:spAutoFit/>
            </a:bodyPr>
            <a:lstStyle/>
            <a:p>
              <a:pPr algn="ctr"/>
              <a:r>
                <a:rPr lang="zh-CN" altLang="en-US" sz="1600"/>
                <a:t>数据节点</a:t>
              </a:r>
            </a:p>
          </p:txBody>
        </p:sp>
        <p:sp>
          <p:nvSpPr>
            <p:cNvPr id="33" name="文本框 32">
              <a:extLst>
                <a:ext uri="{FF2B5EF4-FFF2-40B4-BE49-F238E27FC236}">
                  <a16:creationId xmlns:a16="http://schemas.microsoft.com/office/drawing/2014/main" id="{3D822A92-9A9E-4EB2-B967-5A35C527B1C2}"/>
                </a:ext>
              </a:extLst>
            </p:cNvPr>
            <p:cNvSpPr txBox="1"/>
            <p:nvPr/>
          </p:nvSpPr>
          <p:spPr>
            <a:xfrm>
              <a:off x="12318" y="8995"/>
              <a:ext cx="1613" cy="531"/>
            </a:xfrm>
            <a:prstGeom prst="rect">
              <a:avLst/>
            </a:prstGeom>
            <a:noFill/>
          </p:spPr>
          <p:txBody>
            <a:bodyPr wrap="square" rtlCol="0">
              <a:spAutoFit/>
            </a:bodyPr>
            <a:lstStyle/>
            <a:p>
              <a:pPr algn="ctr"/>
              <a:r>
                <a:rPr lang="zh-CN" altLang="en-US" sz="1600"/>
                <a:t>数据节点</a:t>
              </a:r>
            </a:p>
          </p:txBody>
        </p:sp>
      </p:grpSp>
      <p:sp>
        <p:nvSpPr>
          <p:cNvPr id="34" name="Rectangle 5">
            <a:extLst>
              <a:ext uri="{FF2B5EF4-FFF2-40B4-BE49-F238E27FC236}">
                <a16:creationId xmlns:a16="http://schemas.microsoft.com/office/drawing/2014/main" id="{C20FE942-2E14-4C75-B60A-68C8B109036E}"/>
              </a:ext>
            </a:extLst>
          </p:cNvPr>
          <p:cNvSpPr/>
          <p:nvPr/>
        </p:nvSpPr>
        <p:spPr>
          <a:xfrm>
            <a:off x="5027966" y="6177181"/>
            <a:ext cx="2236510"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单总控节点的二级架构</a:t>
            </a:r>
            <a:endParaRPr lang="en-US" sz="1600" dirty="0">
              <a:latin typeface="微软雅黑" panose="020B0503020204020204" charset="-122"/>
              <a:ea typeface="微软雅黑" panose="020B0503020204020204" charset="-122"/>
            </a:endParaRPr>
          </a:p>
        </p:txBody>
      </p:sp>
      <p:sp>
        <p:nvSpPr>
          <p:cNvPr id="35" name="矩形 34">
            <a:extLst>
              <a:ext uri="{FF2B5EF4-FFF2-40B4-BE49-F238E27FC236}">
                <a16:creationId xmlns:a16="http://schemas.microsoft.com/office/drawing/2014/main" id="{D3B2E264-F8C4-4416-AF07-5EBB550CA87D}"/>
              </a:ext>
            </a:extLst>
          </p:cNvPr>
          <p:cNvSpPr/>
          <p:nvPr/>
        </p:nvSpPr>
        <p:spPr>
          <a:xfrm>
            <a:off x="2686050" y="2610485"/>
            <a:ext cx="6774815" cy="35667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763B63D0-BBA7-8644-A379-607F9EADD517}"/>
              </a:ext>
            </a:extLst>
          </p:cNvPr>
          <p:cNvSpPr>
            <a:spLocks noGrp="1"/>
          </p:cNvSpPr>
          <p:nvPr>
            <p:ph type="sldNum" sz="quarter" idx="12"/>
          </p:nvPr>
        </p:nvSpPr>
        <p:spPr/>
        <p:txBody>
          <a:bodyPr/>
          <a:lstStyle/>
          <a:p>
            <a:fld id="{B13F0FA4-29F4-4B1D-A16B-0D7169EBD889}" type="slidenum">
              <a:rPr lang="en-US" smtClean="0"/>
              <a:t>18</a:t>
            </a:fld>
            <a:endParaRPr lang="en-US" dirty="0"/>
          </a:p>
        </p:txBody>
      </p:sp>
    </p:spTree>
    <p:extLst>
      <p:ext uri="{BB962C8B-B14F-4D97-AF65-F5344CB8AC3E}">
        <p14:creationId xmlns:p14="http://schemas.microsoft.com/office/powerpoint/2010/main" val="64619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F2FE3-BED2-4688-B7D8-9DD317889C22}"/>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7EE09FA3-036C-4684-BA48-C4ABEE89C1C4}"/>
              </a:ext>
            </a:extLst>
          </p:cNvPr>
          <p:cNvSpPr>
            <a:spLocks noGrp="1"/>
          </p:cNvSpPr>
          <p:nvPr>
            <p:ph idx="1"/>
          </p:nvPr>
        </p:nvSpPr>
        <p:spPr/>
        <p:txBody>
          <a:bodyPr/>
          <a:lstStyle/>
          <a:p>
            <a:r>
              <a:rPr lang="zh-CN" altLang="en-US" dirty="0"/>
              <a:t>可扩展性：对等</a:t>
            </a:r>
            <a:r>
              <a:rPr lang="en-US" altLang="zh-CN" dirty="0"/>
              <a:t>P2P</a:t>
            </a:r>
            <a:r>
              <a:rPr lang="zh-CN" altLang="en-US" dirty="0"/>
              <a:t>架构</a:t>
            </a:r>
            <a:endParaRPr lang="en-US" altLang="zh-CN" dirty="0"/>
          </a:p>
          <a:p>
            <a:pPr lvl="1"/>
            <a:r>
              <a:rPr lang="zh-CN" altLang="en-US" dirty="0"/>
              <a:t>每个节点间平等，节点可以共享所有的资源数据</a:t>
            </a:r>
            <a:endParaRPr lang="en-US" altLang="zh-CN" dirty="0"/>
          </a:p>
          <a:p>
            <a:endParaRPr lang="zh-CN" altLang="en-US" dirty="0"/>
          </a:p>
        </p:txBody>
      </p:sp>
      <p:grpSp>
        <p:nvGrpSpPr>
          <p:cNvPr id="7" name="组合 6">
            <a:extLst>
              <a:ext uri="{FF2B5EF4-FFF2-40B4-BE49-F238E27FC236}">
                <a16:creationId xmlns:a16="http://schemas.microsoft.com/office/drawing/2014/main" id="{8B7B2023-1082-4983-ABAC-2CE528D511E1}"/>
              </a:ext>
            </a:extLst>
          </p:cNvPr>
          <p:cNvGrpSpPr/>
          <p:nvPr/>
        </p:nvGrpSpPr>
        <p:grpSpPr>
          <a:xfrm>
            <a:off x="2799080" y="2130540"/>
            <a:ext cx="6961505" cy="4124960"/>
            <a:chOff x="4408" y="3426"/>
            <a:chExt cx="10963" cy="6496"/>
          </a:xfrm>
        </p:grpSpPr>
        <p:pic>
          <p:nvPicPr>
            <p:cNvPr id="8" name="图片 7" descr="C:/Users/ADMINI~1/AppData/Local/Temp/kaimatting/20200714224830/output_aiMatting_20200714224835.pngoutput_aiMatting_20200714224835">
              <a:extLst>
                <a:ext uri="{FF2B5EF4-FFF2-40B4-BE49-F238E27FC236}">
                  <a16:creationId xmlns:a16="http://schemas.microsoft.com/office/drawing/2014/main" id="{70A51435-9A7E-4FA9-8B3C-863CA41EB922}"/>
                </a:ext>
              </a:extLst>
            </p:cNvPr>
            <p:cNvPicPr>
              <a:picLocks noChangeAspect="1"/>
            </p:cNvPicPr>
            <p:nvPr/>
          </p:nvPicPr>
          <p:blipFill>
            <a:blip r:embed="rId2"/>
            <a:stretch>
              <a:fillRect/>
            </a:stretch>
          </p:blipFill>
          <p:spPr>
            <a:xfrm>
              <a:off x="8916" y="3426"/>
              <a:ext cx="1245" cy="930"/>
            </a:xfrm>
            <a:prstGeom prst="rect">
              <a:avLst/>
            </a:prstGeom>
          </p:spPr>
        </p:pic>
        <p:pic>
          <p:nvPicPr>
            <p:cNvPr id="9" name="图片 8" descr="C:/Users/ADMINI~1/AppData/Local/Temp/kaimatting/20200714224830/output_aiMatting_20200714224835.pngoutput_aiMatting_20200714224835">
              <a:extLst>
                <a:ext uri="{FF2B5EF4-FFF2-40B4-BE49-F238E27FC236}">
                  <a16:creationId xmlns:a16="http://schemas.microsoft.com/office/drawing/2014/main" id="{9F19514F-67A9-41EC-89A3-E339E43703D0}"/>
                </a:ext>
              </a:extLst>
            </p:cNvPr>
            <p:cNvPicPr>
              <a:picLocks noChangeAspect="1"/>
            </p:cNvPicPr>
            <p:nvPr/>
          </p:nvPicPr>
          <p:blipFill>
            <a:blip r:embed="rId2"/>
            <a:stretch>
              <a:fillRect/>
            </a:stretch>
          </p:blipFill>
          <p:spPr>
            <a:xfrm>
              <a:off x="8978" y="8251"/>
              <a:ext cx="1245" cy="930"/>
            </a:xfrm>
            <a:prstGeom prst="rect">
              <a:avLst/>
            </a:prstGeom>
          </p:spPr>
        </p:pic>
        <p:pic>
          <p:nvPicPr>
            <p:cNvPr id="10" name="图片 9" descr="C:/Users/ADMINI~1/AppData/Local/Temp/kaimatting/20200714224830/output_aiMatting_20200714224835.pngoutput_aiMatting_20200714224835">
              <a:extLst>
                <a:ext uri="{FF2B5EF4-FFF2-40B4-BE49-F238E27FC236}">
                  <a16:creationId xmlns:a16="http://schemas.microsoft.com/office/drawing/2014/main" id="{590C11DC-68CE-4B63-9719-BA799508AD39}"/>
                </a:ext>
              </a:extLst>
            </p:cNvPr>
            <p:cNvPicPr>
              <a:picLocks noChangeAspect="1"/>
            </p:cNvPicPr>
            <p:nvPr/>
          </p:nvPicPr>
          <p:blipFill>
            <a:blip r:embed="rId2"/>
            <a:stretch>
              <a:fillRect/>
            </a:stretch>
          </p:blipFill>
          <p:spPr>
            <a:xfrm>
              <a:off x="12903" y="6856"/>
              <a:ext cx="1245" cy="930"/>
            </a:xfrm>
            <a:prstGeom prst="rect">
              <a:avLst/>
            </a:prstGeom>
          </p:spPr>
        </p:pic>
        <p:pic>
          <p:nvPicPr>
            <p:cNvPr id="11" name="图片 10" descr="C:/Users/ADMINI~1/AppData/Local/Temp/kaimatting/20200714224830/output_aiMatting_20200714224835.pngoutput_aiMatting_20200714224835">
              <a:extLst>
                <a:ext uri="{FF2B5EF4-FFF2-40B4-BE49-F238E27FC236}">
                  <a16:creationId xmlns:a16="http://schemas.microsoft.com/office/drawing/2014/main" id="{6FFD8723-1BF0-46C1-81B6-53802BD48FD2}"/>
                </a:ext>
              </a:extLst>
            </p:cNvPr>
            <p:cNvPicPr>
              <a:picLocks noChangeAspect="1"/>
            </p:cNvPicPr>
            <p:nvPr/>
          </p:nvPicPr>
          <p:blipFill>
            <a:blip r:embed="rId2"/>
            <a:stretch>
              <a:fillRect/>
            </a:stretch>
          </p:blipFill>
          <p:spPr>
            <a:xfrm>
              <a:off x="5073" y="6856"/>
              <a:ext cx="1245" cy="930"/>
            </a:xfrm>
            <a:prstGeom prst="rect">
              <a:avLst/>
            </a:prstGeom>
          </p:spPr>
        </p:pic>
        <p:pic>
          <p:nvPicPr>
            <p:cNvPr id="12" name="图片 11" descr="C:/Users/ADMINI~1/AppData/Local/Temp/kaimatting/20200714224830/output_aiMatting_20200714224835.pngoutput_aiMatting_20200714224835">
              <a:extLst>
                <a:ext uri="{FF2B5EF4-FFF2-40B4-BE49-F238E27FC236}">
                  <a16:creationId xmlns:a16="http://schemas.microsoft.com/office/drawing/2014/main" id="{7834A544-E2D0-4FDF-A92C-EC633D299A6E}"/>
                </a:ext>
              </a:extLst>
            </p:cNvPr>
            <p:cNvPicPr>
              <a:picLocks noChangeAspect="1"/>
            </p:cNvPicPr>
            <p:nvPr/>
          </p:nvPicPr>
          <p:blipFill>
            <a:blip r:embed="rId2"/>
            <a:stretch>
              <a:fillRect/>
            </a:stretch>
          </p:blipFill>
          <p:spPr>
            <a:xfrm>
              <a:off x="12903" y="4516"/>
              <a:ext cx="1245" cy="930"/>
            </a:xfrm>
            <a:prstGeom prst="rect">
              <a:avLst/>
            </a:prstGeom>
          </p:spPr>
        </p:pic>
        <p:pic>
          <p:nvPicPr>
            <p:cNvPr id="13" name="图片 12" descr="C:/Users/ADMINI~1/AppData/Local/Temp/kaimatting/20200714224830/output_aiMatting_20200714224835.pngoutput_aiMatting_20200714224835">
              <a:extLst>
                <a:ext uri="{FF2B5EF4-FFF2-40B4-BE49-F238E27FC236}">
                  <a16:creationId xmlns:a16="http://schemas.microsoft.com/office/drawing/2014/main" id="{2625A7B8-8576-4DB4-91FD-52F9D1EA6A20}"/>
                </a:ext>
              </a:extLst>
            </p:cNvPr>
            <p:cNvPicPr>
              <a:picLocks noChangeAspect="1"/>
            </p:cNvPicPr>
            <p:nvPr/>
          </p:nvPicPr>
          <p:blipFill>
            <a:blip r:embed="rId2"/>
            <a:stretch>
              <a:fillRect/>
            </a:stretch>
          </p:blipFill>
          <p:spPr>
            <a:xfrm>
              <a:off x="5074" y="4516"/>
              <a:ext cx="1245" cy="930"/>
            </a:xfrm>
            <a:prstGeom prst="rect">
              <a:avLst/>
            </a:prstGeom>
          </p:spPr>
        </p:pic>
        <p:sp>
          <p:nvSpPr>
            <p:cNvPr id="14" name="文本框 13">
              <a:extLst>
                <a:ext uri="{FF2B5EF4-FFF2-40B4-BE49-F238E27FC236}">
                  <a16:creationId xmlns:a16="http://schemas.microsoft.com/office/drawing/2014/main" id="{25E4259A-F744-42EB-BCB8-D7F6F88D2930}"/>
                </a:ext>
              </a:extLst>
            </p:cNvPr>
            <p:cNvSpPr txBox="1"/>
            <p:nvPr/>
          </p:nvSpPr>
          <p:spPr>
            <a:xfrm>
              <a:off x="4408" y="7954"/>
              <a:ext cx="1910" cy="531"/>
            </a:xfrm>
            <a:prstGeom prst="rect">
              <a:avLst/>
            </a:prstGeom>
            <a:noFill/>
          </p:spPr>
          <p:txBody>
            <a:bodyPr wrap="square" rtlCol="0">
              <a:spAutoFit/>
            </a:bodyPr>
            <a:lstStyle/>
            <a:p>
              <a:pPr algn="ctr"/>
              <a:r>
                <a:rPr lang="zh-CN" altLang="en-US" sz="1600"/>
                <a:t>数据节点</a:t>
              </a:r>
              <a:r>
                <a:rPr lang="en-US" altLang="zh-CN" sz="1600"/>
                <a:t>1</a:t>
              </a:r>
            </a:p>
          </p:txBody>
        </p:sp>
        <p:sp>
          <p:nvSpPr>
            <p:cNvPr id="15" name="文本框 14">
              <a:extLst>
                <a:ext uri="{FF2B5EF4-FFF2-40B4-BE49-F238E27FC236}">
                  <a16:creationId xmlns:a16="http://schemas.microsoft.com/office/drawing/2014/main" id="{9B9D36CB-941A-4EDF-95EE-53579DADC508}"/>
                </a:ext>
              </a:extLst>
            </p:cNvPr>
            <p:cNvSpPr txBox="1"/>
            <p:nvPr/>
          </p:nvSpPr>
          <p:spPr>
            <a:xfrm>
              <a:off x="8852" y="9392"/>
              <a:ext cx="1910" cy="531"/>
            </a:xfrm>
            <a:prstGeom prst="rect">
              <a:avLst/>
            </a:prstGeom>
            <a:noFill/>
          </p:spPr>
          <p:txBody>
            <a:bodyPr wrap="square" rtlCol="0">
              <a:spAutoFit/>
            </a:bodyPr>
            <a:lstStyle/>
            <a:p>
              <a:pPr algn="ctr"/>
              <a:r>
                <a:rPr lang="zh-CN" altLang="en-US" sz="1600"/>
                <a:t>数据节点</a:t>
              </a:r>
              <a:r>
                <a:rPr lang="en-US" altLang="zh-CN" sz="1600"/>
                <a:t>6</a:t>
              </a:r>
            </a:p>
          </p:txBody>
        </p:sp>
        <p:sp>
          <p:nvSpPr>
            <p:cNvPr id="16" name="文本框 15">
              <a:extLst>
                <a:ext uri="{FF2B5EF4-FFF2-40B4-BE49-F238E27FC236}">
                  <a16:creationId xmlns:a16="http://schemas.microsoft.com/office/drawing/2014/main" id="{2091AB22-0825-4497-A0FA-5C25788C1F5D}"/>
                </a:ext>
              </a:extLst>
            </p:cNvPr>
            <p:cNvSpPr txBox="1"/>
            <p:nvPr/>
          </p:nvSpPr>
          <p:spPr>
            <a:xfrm>
              <a:off x="13461" y="7954"/>
              <a:ext cx="1910" cy="531"/>
            </a:xfrm>
            <a:prstGeom prst="rect">
              <a:avLst/>
            </a:prstGeom>
            <a:noFill/>
          </p:spPr>
          <p:txBody>
            <a:bodyPr wrap="square" rtlCol="0">
              <a:spAutoFit/>
            </a:bodyPr>
            <a:lstStyle/>
            <a:p>
              <a:pPr algn="ctr"/>
              <a:r>
                <a:rPr lang="zh-CN" altLang="en-US" sz="1600"/>
                <a:t>数据节点</a:t>
              </a:r>
              <a:r>
                <a:rPr lang="en-US" altLang="zh-CN" sz="1600"/>
                <a:t>5</a:t>
              </a:r>
            </a:p>
          </p:txBody>
        </p:sp>
        <p:sp>
          <p:nvSpPr>
            <p:cNvPr id="17" name="文本框 16">
              <a:extLst>
                <a:ext uri="{FF2B5EF4-FFF2-40B4-BE49-F238E27FC236}">
                  <a16:creationId xmlns:a16="http://schemas.microsoft.com/office/drawing/2014/main" id="{6A461770-31D7-4A01-9EC7-08AB6FBA05DF}"/>
                </a:ext>
              </a:extLst>
            </p:cNvPr>
            <p:cNvSpPr txBox="1"/>
            <p:nvPr/>
          </p:nvSpPr>
          <p:spPr>
            <a:xfrm>
              <a:off x="13461" y="5512"/>
              <a:ext cx="1910" cy="531"/>
            </a:xfrm>
            <a:prstGeom prst="rect">
              <a:avLst/>
            </a:prstGeom>
            <a:noFill/>
          </p:spPr>
          <p:txBody>
            <a:bodyPr wrap="square" rtlCol="0">
              <a:spAutoFit/>
            </a:bodyPr>
            <a:lstStyle/>
            <a:p>
              <a:pPr algn="ctr"/>
              <a:r>
                <a:rPr lang="zh-CN" altLang="en-US" sz="1600"/>
                <a:t>数据节点</a:t>
              </a:r>
              <a:r>
                <a:rPr lang="en-US" altLang="zh-CN" sz="1600"/>
                <a:t>4</a:t>
              </a:r>
            </a:p>
          </p:txBody>
        </p:sp>
        <p:sp>
          <p:nvSpPr>
            <p:cNvPr id="18" name="文本框 17">
              <a:extLst>
                <a:ext uri="{FF2B5EF4-FFF2-40B4-BE49-F238E27FC236}">
                  <a16:creationId xmlns:a16="http://schemas.microsoft.com/office/drawing/2014/main" id="{3104D99D-F7DB-4912-B6A4-4D8C408D9AA3}"/>
                </a:ext>
              </a:extLst>
            </p:cNvPr>
            <p:cNvSpPr txBox="1"/>
            <p:nvPr/>
          </p:nvSpPr>
          <p:spPr>
            <a:xfrm>
              <a:off x="10223" y="3426"/>
              <a:ext cx="1910" cy="531"/>
            </a:xfrm>
            <a:prstGeom prst="rect">
              <a:avLst/>
            </a:prstGeom>
            <a:noFill/>
          </p:spPr>
          <p:txBody>
            <a:bodyPr wrap="square" rtlCol="0">
              <a:spAutoFit/>
            </a:bodyPr>
            <a:lstStyle/>
            <a:p>
              <a:pPr algn="ctr"/>
              <a:r>
                <a:rPr lang="zh-CN" altLang="en-US" sz="1600"/>
                <a:t>数据节点</a:t>
              </a:r>
              <a:r>
                <a:rPr lang="en-US" altLang="zh-CN" sz="1600"/>
                <a:t>3</a:t>
              </a:r>
            </a:p>
          </p:txBody>
        </p:sp>
        <p:sp>
          <p:nvSpPr>
            <p:cNvPr id="19" name="文本框 18">
              <a:extLst>
                <a:ext uri="{FF2B5EF4-FFF2-40B4-BE49-F238E27FC236}">
                  <a16:creationId xmlns:a16="http://schemas.microsoft.com/office/drawing/2014/main" id="{E77BB136-1A66-43F6-A0A3-2AF6909C9BFC}"/>
                </a:ext>
              </a:extLst>
            </p:cNvPr>
            <p:cNvSpPr txBox="1"/>
            <p:nvPr/>
          </p:nvSpPr>
          <p:spPr>
            <a:xfrm>
              <a:off x="4408" y="5446"/>
              <a:ext cx="1910" cy="531"/>
            </a:xfrm>
            <a:prstGeom prst="rect">
              <a:avLst/>
            </a:prstGeom>
            <a:noFill/>
          </p:spPr>
          <p:txBody>
            <a:bodyPr wrap="square" rtlCol="0">
              <a:spAutoFit/>
            </a:bodyPr>
            <a:lstStyle/>
            <a:p>
              <a:pPr algn="ctr"/>
              <a:r>
                <a:rPr lang="zh-CN" altLang="en-US" sz="1600"/>
                <a:t>数据节点</a:t>
              </a:r>
              <a:r>
                <a:rPr lang="en-US" altLang="zh-CN" sz="1600"/>
                <a:t>2</a:t>
              </a:r>
            </a:p>
          </p:txBody>
        </p:sp>
        <p:cxnSp>
          <p:nvCxnSpPr>
            <p:cNvPr id="20" name="直接箭头连接符 19">
              <a:extLst>
                <a:ext uri="{FF2B5EF4-FFF2-40B4-BE49-F238E27FC236}">
                  <a16:creationId xmlns:a16="http://schemas.microsoft.com/office/drawing/2014/main" id="{45DABC86-DDBD-44AD-94C3-159561ED602B}"/>
                </a:ext>
              </a:extLst>
            </p:cNvPr>
            <p:cNvCxnSpPr/>
            <p:nvPr/>
          </p:nvCxnSpPr>
          <p:spPr>
            <a:xfrm flipH="1">
              <a:off x="6338" y="4372"/>
              <a:ext cx="3215" cy="6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196C207-9256-41DA-B939-16E80D8D6FE2}"/>
                </a:ext>
              </a:extLst>
            </p:cNvPr>
            <p:cNvCxnSpPr/>
            <p:nvPr/>
          </p:nvCxnSpPr>
          <p:spPr>
            <a:xfrm>
              <a:off x="6338" y="4916"/>
              <a:ext cx="15" cy="24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D69DF8E-A54C-40EA-8FEF-056B7EB4CEB4}"/>
                </a:ext>
              </a:extLst>
            </p:cNvPr>
            <p:cNvCxnSpPr/>
            <p:nvPr/>
          </p:nvCxnSpPr>
          <p:spPr>
            <a:xfrm>
              <a:off x="6323" y="7300"/>
              <a:ext cx="3306" cy="95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EAD72FB-18CA-4AF2-9615-0703F0F51D1C}"/>
                </a:ext>
              </a:extLst>
            </p:cNvPr>
            <p:cNvCxnSpPr/>
            <p:nvPr/>
          </p:nvCxnSpPr>
          <p:spPr>
            <a:xfrm flipV="1">
              <a:off x="9629" y="7331"/>
              <a:ext cx="3260" cy="9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D5AC1CF-F79A-48C5-B940-2138DF725D0B}"/>
                </a:ext>
              </a:extLst>
            </p:cNvPr>
            <p:cNvCxnSpPr/>
            <p:nvPr/>
          </p:nvCxnSpPr>
          <p:spPr>
            <a:xfrm flipV="1">
              <a:off x="12889" y="4981"/>
              <a:ext cx="14" cy="23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8D575B1-397C-4169-9D3B-CE41CA9CD58B}"/>
                </a:ext>
              </a:extLst>
            </p:cNvPr>
            <p:cNvCxnSpPr>
              <a:endCxn id="8" idx="2"/>
            </p:cNvCxnSpPr>
            <p:nvPr/>
          </p:nvCxnSpPr>
          <p:spPr>
            <a:xfrm flipH="1" flipV="1">
              <a:off x="9539" y="4356"/>
              <a:ext cx="332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396ADC5-6346-4918-88A2-DDEB64F17844}"/>
                </a:ext>
              </a:extLst>
            </p:cNvPr>
            <p:cNvCxnSpPr>
              <a:stCxn id="8" idx="2"/>
              <a:endCxn id="9" idx="0"/>
            </p:cNvCxnSpPr>
            <p:nvPr/>
          </p:nvCxnSpPr>
          <p:spPr>
            <a:xfrm>
              <a:off x="9539" y="4356"/>
              <a:ext cx="62" cy="38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827CF15-CB81-48C0-84FF-173EF036D1EE}"/>
                </a:ext>
              </a:extLst>
            </p:cNvPr>
            <p:cNvCxnSpPr>
              <a:stCxn id="13" idx="3"/>
              <a:endCxn id="12" idx="1"/>
            </p:cNvCxnSpPr>
            <p:nvPr/>
          </p:nvCxnSpPr>
          <p:spPr>
            <a:xfrm>
              <a:off x="6319" y="4981"/>
              <a:ext cx="658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6D784FD-E2EF-4F25-B5FE-C7079C68EA9B}"/>
                </a:ext>
              </a:extLst>
            </p:cNvPr>
            <p:cNvCxnSpPr>
              <a:stCxn id="11" idx="3"/>
              <a:endCxn id="10" idx="1"/>
            </p:cNvCxnSpPr>
            <p:nvPr/>
          </p:nvCxnSpPr>
          <p:spPr>
            <a:xfrm>
              <a:off x="6318" y="7321"/>
              <a:ext cx="658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0655B8B-DB12-48D1-A63A-CCD8DA8EF163}"/>
                </a:ext>
              </a:extLst>
            </p:cNvPr>
            <p:cNvCxnSpPr>
              <a:endCxn id="10" idx="1"/>
            </p:cNvCxnSpPr>
            <p:nvPr/>
          </p:nvCxnSpPr>
          <p:spPr>
            <a:xfrm>
              <a:off x="6338" y="4961"/>
              <a:ext cx="6565" cy="23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3BDA00E-11C4-4571-BF95-74C6C31DCE48}"/>
                </a:ext>
              </a:extLst>
            </p:cNvPr>
            <p:cNvCxnSpPr/>
            <p:nvPr/>
          </p:nvCxnSpPr>
          <p:spPr>
            <a:xfrm>
              <a:off x="6353" y="4916"/>
              <a:ext cx="3230" cy="326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48C5A2E-1833-4B04-9702-23912C4C28BB}"/>
                </a:ext>
              </a:extLst>
            </p:cNvPr>
            <p:cNvCxnSpPr>
              <a:stCxn id="11" idx="3"/>
            </p:cNvCxnSpPr>
            <p:nvPr/>
          </p:nvCxnSpPr>
          <p:spPr>
            <a:xfrm flipV="1">
              <a:off x="6318" y="4372"/>
              <a:ext cx="3220" cy="294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19CC7B8-81C2-48C5-A29F-D39A8061780E}"/>
                </a:ext>
              </a:extLst>
            </p:cNvPr>
            <p:cNvCxnSpPr>
              <a:stCxn id="11" idx="3"/>
              <a:endCxn id="12" idx="1"/>
            </p:cNvCxnSpPr>
            <p:nvPr/>
          </p:nvCxnSpPr>
          <p:spPr>
            <a:xfrm flipV="1">
              <a:off x="6318" y="4981"/>
              <a:ext cx="6585" cy="23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691654C-0886-451D-90A5-C54DFE34CDAA}"/>
                </a:ext>
              </a:extLst>
            </p:cNvPr>
            <p:cNvCxnSpPr>
              <a:endCxn id="12" idx="1"/>
            </p:cNvCxnSpPr>
            <p:nvPr/>
          </p:nvCxnSpPr>
          <p:spPr>
            <a:xfrm flipV="1">
              <a:off x="9599" y="4981"/>
              <a:ext cx="3304" cy="32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FE3DD31-F613-4385-9A31-C39EBD0B057C}"/>
                </a:ext>
              </a:extLst>
            </p:cNvPr>
            <p:cNvCxnSpPr>
              <a:endCxn id="10" idx="1"/>
            </p:cNvCxnSpPr>
            <p:nvPr/>
          </p:nvCxnSpPr>
          <p:spPr>
            <a:xfrm>
              <a:off x="9553" y="4433"/>
              <a:ext cx="3350" cy="28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35" name="Rectangle 3">
            <a:extLst>
              <a:ext uri="{FF2B5EF4-FFF2-40B4-BE49-F238E27FC236}">
                <a16:creationId xmlns:a16="http://schemas.microsoft.com/office/drawing/2014/main" id="{47758B3B-E76E-43A1-824A-343836F28074}"/>
              </a:ext>
            </a:extLst>
          </p:cNvPr>
          <p:cNvSpPr/>
          <p:nvPr/>
        </p:nvSpPr>
        <p:spPr>
          <a:xfrm>
            <a:off x="5335885" y="6256036"/>
            <a:ext cx="1782860"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P2P</a:t>
            </a:r>
            <a:r>
              <a:rPr lang="zh-CN" altLang="en-US" sz="1600" dirty="0">
                <a:latin typeface="微软雅黑" panose="020B0503020204020204" charset="-122"/>
                <a:ea typeface="微软雅黑" panose="020B0503020204020204" charset="-122"/>
              </a:rPr>
              <a:t>对等网络架构</a:t>
            </a:r>
            <a:endParaRPr lang="en-US" sz="1600" dirty="0">
              <a:latin typeface="微软雅黑" panose="020B0503020204020204" charset="-122"/>
              <a:ea typeface="微软雅黑" panose="020B0503020204020204" charset="-122"/>
            </a:endParaRPr>
          </a:p>
        </p:txBody>
      </p:sp>
      <p:sp>
        <p:nvSpPr>
          <p:cNvPr id="36" name="矩形 35">
            <a:extLst>
              <a:ext uri="{FF2B5EF4-FFF2-40B4-BE49-F238E27FC236}">
                <a16:creationId xmlns:a16="http://schemas.microsoft.com/office/drawing/2014/main" id="{989B4E03-8BA0-4E78-A04E-7192DD304F61}"/>
              </a:ext>
            </a:extLst>
          </p:cNvPr>
          <p:cNvSpPr/>
          <p:nvPr/>
        </p:nvSpPr>
        <p:spPr>
          <a:xfrm>
            <a:off x="2686050" y="2067675"/>
            <a:ext cx="7073900" cy="418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CCBBA4B1-B637-6045-9A28-2219451B8033}"/>
              </a:ext>
            </a:extLst>
          </p:cNvPr>
          <p:cNvSpPr>
            <a:spLocks noGrp="1"/>
          </p:cNvSpPr>
          <p:nvPr>
            <p:ph type="sldNum" sz="quarter" idx="12"/>
          </p:nvPr>
        </p:nvSpPr>
        <p:spPr/>
        <p:txBody>
          <a:bodyPr/>
          <a:lstStyle/>
          <a:p>
            <a:fld id="{B13F0FA4-29F4-4B1D-A16B-0D7169EBD889}" type="slidenum">
              <a:rPr lang="en-US" smtClean="0"/>
              <a:t>19</a:t>
            </a:fld>
            <a:endParaRPr lang="en-US" dirty="0"/>
          </a:p>
        </p:txBody>
      </p:sp>
    </p:spTree>
    <p:extLst>
      <p:ext uri="{BB962C8B-B14F-4D97-AF65-F5344CB8AC3E}">
        <p14:creationId xmlns:p14="http://schemas.microsoft.com/office/powerpoint/2010/main" val="1013922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t>2</a:t>
            </a:r>
            <a:r>
              <a:rPr lang="en-US" sz="4000" dirty="0"/>
              <a:t>.1 </a:t>
            </a:r>
            <a:r>
              <a:rPr lang="zh-CN" altLang="en-US" sz="4000" dirty="0"/>
              <a:t>分布式存储系统介绍</a:t>
            </a:r>
            <a:endParaRPr lang="en-US" altLang="zh-CN" sz="4000" dirty="0"/>
          </a:p>
          <a:p>
            <a:r>
              <a:rPr lang="en-US" altLang="zh-CN" sz="4000" dirty="0"/>
              <a:t>2.2 </a:t>
            </a:r>
            <a:r>
              <a:rPr lang="zh-CN" altLang="en-US" sz="4000" dirty="0"/>
              <a:t>分布式文件系统</a:t>
            </a:r>
            <a:endParaRPr lang="en-US" altLang="zh-CN" sz="4000" dirty="0"/>
          </a:p>
          <a:p>
            <a:r>
              <a:rPr lang="en-US" altLang="zh-CN" sz="4000" dirty="0"/>
              <a:t>2.3 </a:t>
            </a:r>
            <a:r>
              <a:rPr lang="zh-CN" altLang="en-US" sz="4000" dirty="0"/>
              <a:t>分布式键值系统</a:t>
            </a:r>
            <a:endParaRPr lang="en-US" altLang="zh-CN" sz="4000" dirty="0"/>
          </a:p>
          <a:p>
            <a:r>
              <a:rPr lang="en-US" altLang="zh-CN" sz="4000" dirty="0"/>
              <a:t>2.4 </a:t>
            </a:r>
            <a:r>
              <a:rPr lang="zh-CN" altLang="en-US" sz="4000" dirty="0"/>
              <a:t>新型存储器件驱动的内存系统</a:t>
            </a:r>
            <a:endParaRPr lang="en-US" altLang="zh-CN" sz="4000" dirty="0"/>
          </a:p>
        </p:txBody>
      </p:sp>
      <p:sp>
        <p:nvSpPr>
          <p:cNvPr id="6" name="灯片编号占位符 5">
            <a:extLst>
              <a:ext uri="{FF2B5EF4-FFF2-40B4-BE49-F238E27FC236}">
                <a16:creationId xmlns:a16="http://schemas.microsoft.com/office/drawing/2014/main" id="{793E30E3-97E0-F747-A528-AB374108C15F}"/>
              </a:ext>
            </a:extLst>
          </p:cNvPr>
          <p:cNvSpPr>
            <a:spLocks noGrp="1"/>
          </p:cNvSpPr>
          <p:nvPr>
            <p:ph type="sldNum" sz="quarter" idx="12"/>
          </p:nvPr>
        </p:nvSpPr>
        <p:spPr/>
        <p:txBody>
          <a:bodyPr/>
          <a:lstStyle/>
          <a:p>
            <a:fld id="{B13F0FA4-29F4-4B1D-A16B-0D7169EBD889}" type="slidenum">
              <a:rPr lang="en-US" smtClean="0"/>
              <a:t>2</a:t>
            </a:fld>
            <a:endParaRPr lang="en-US" dirty="0"/>
          </a:p>
        </p:txBody>
      </p:sp>
    </p:spTree>
    <p:extLst>
      <p:ext uri="{BB962C8B-B14F-4D97-AF65-F5344CB8AC3E}">
        <p14:creationId xmlns:p14="http://schemas.microsoft.com/office/powerpoint/2010/main" val="3136402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solidFill>
                  <a:schemeClr val="bg1">
                    <a:lumMod val="50000"/>
                  </a:schemeClr>
                </a:solidFill>
              </a:rPr>
              <a:t>2</a:t>
            </a:r>
            <a:r>
              <a:rPr lang="en-US" sz="4000" dirty="0">
                <a:solidFill>
                  <a:schemeClr val="bg1">
                    <a:lumMod val="50000"/>
                  </a:schemeClr>
                </a:solidFill>
              </a:rPr>
              <a:t>.1 </a:t>
            </a:r>
            <a:r>
              <a:rPr lang="zh-CN" altLang="en-US" sz="4000" dirty="0">
                <a:solidFill>
                  <a:schemeClr val="bg1">
                    <a:lumMod val="50000"/>
                  </a:schemeClr>
                </a:solidFill>
              </a:rPr>
              <a:t>分布式存储系统介绍</a:t>
            </a:r>
            <a:endParaRPr lang="en-US" altLang="zh-CN" sz="4000" dirty="0">
              <a:solidFill>
                <a:schemeClr val="bg1">
                  <a:lumMod val="50000"/>
                </a:schemeClr>
              </a:solidFill>
            </a:endParaRPr>
          </a:p>
          <a:p>
            <a:r>
              <a:rPr lang="en-US" altLang="zh-CN" sz="4000" dirty="0">
                <a:solidFill>
                  <a:srgbClr val="FF0000"/>
                </a:solidFill>
              </a:rPr>
              <a:t>2.2 </a:t>
            </a:r>
            <a:r>
              <a:rPr lang="zh-CN" altLang="en-US" sz="4000" dirty="0">
                <a:solidFill>
                  <a:srgbClr val="FF0000"/>
                </a:solidFill>
              </a:rPr>
              <a:t>分布式文件系统</a:t>
            </a:r>
            <a:endParaRPr lang="en-US" altLang="zh-CN" sz="4000" dirty="0">
              <a:solidFill>
                <a:srgbClr val="FF0000"/>
              </a:solidFill>
            </a:endParaRPr>
          </a:p>
          <a:p>
            <a:r>
              <a:rPr lang="en-US" altLang="zh-CN" sz="4000" dirty="0"/>
              <a:t>2.3 </a:t>
            </a:r>
            <a:r>
              <a:rPr lang="zh-CN" altLang="en-US" sz="4000" dirty="0"/>
              <a:t>分布式键值系统</a:t>
            </a:r>
            <a:endParaRPr lang="en-US" altLang="zh-CN" sz="4000" dirty="0"/>
          </a:p>
          <a:p>
            <a:r>
              <a:rPr lang="en-US" altLang="zh-CN" sz="4000" dirty="0"/>
              <a:t>2.4 </a:t>
            </a:r>
            <a:r>
              <a:rPr lang="zh-CN" altLang="en-US" sz="4000" dirty="0"/>
              <a:t>新型存储器件驱动的内存系统</a:t>
            </a:r>
            <a:endParaRPr lang="en-US" altLang="zh-CN" sz="4000" dirty="0"/>
          </a:p>
        </p:txBody>
      </p:sp>
      <p:sp>
        <p:nvSpPr>
          <p:cNvPr id="4" name="灯片编号占位符 3">
            <a:extLst>
              <a:ext uri="{FF2B5EF4-FFF2-40B4-BE49-F238E27FC236}">
                <a16:creationId xmlns:a16="http://schemas.microsoft.com/office/drawing/2014/main" id="{29CD3305-AE57-3D4D-8DBA-0AC4FB6DC9DF}"/>
              </a:ext>
            </a:extLst>
          </p:cNvPr>
          <p:cNvSpPr>
            <a:spLocks noGrp="1"/>
          </p:cNvSpPr>
          <p:nvPr>
            <p:ph type="sldNum" sz="quarter" idx="12"/>
          </p:nvPr>
        </p:nvSpPr>
        <p:spPr/>
        <p:txBody>
          <a:bodyPr/>
          <a:lstStyle/>
          <a:p>
            <a:fld id="{B13F0FA4-29F4-4B1D-A16B-0D7169EBD889}" type="slidenum">
              <a:rPr lang="en-US" smtClean="0"/>
              <a:t>20</a:t>
            </a:fld>
            <a:endParaRPr lang="en-US" dirty="0"/>
          </a:p>
        </p:txBody>
      </p:sp>
    </p:spTree>
    <p:extLst>
      <p:ext uri="{BB962C8B-B14F-4D97-AF65-F5344CB8AC3E}">
        <p14:creationId xmlns:p14="http://schemas.microsoft.com/office/powerpoint/2010/main" val="134094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1E8D-9E3E-46C4-8AE7-99293E8F12D6}"/>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1B2DD0EE-CD33-48A8-8D68-88511E5C5108}"/>
              </a:ext>
            </a:extLst>
          </p:cNvPr>
          <p:cNvSpPr>
            <a:spLocks noGrp="1"/>
          </p:cNvSpPr>
          <p:nvPr>
            <p:ph idx="1"/>
          </p:nvPr>
        </p:nvSpPr>
        <p:spPr/>
        <p:txBody>
          <a:bodyPr/>
          <a:lstStyle/>
          <a:p>
            <a:r>
              <a:rPr lang="zh-CN" altLang="en-US" dirty="0"/>
              <a:t>分布式文件系统概述</a:t>
            </a:r>
            <a:endParaRPr lang="en-US" altLang="zh-CN" dirty="0"/>
          </a:p>
          <a:p>
            <a:pPr lvl="1"/>
            <a:r>
              <a:rPr lang="zh-CN" altLang="en-US" dirty="0"/>
              <a:t>分布式文件系统（</a:t>
            </a:r>
            <a:r>
              <a:rPr lang="en-US" altLang="zh-CN" dirty="0"/>
              <a:t>distributed file system</a:t>
            </a:r>
            <a:r>
              <a:rPr lang="zh-CN" altLang="en-US" dirty="0"/>
              <a:t>，</a:t>
            </a:r>
            <a:r>
              <a:rPr lang="en-US" altLang="zh-CN" dirty="0"/>
              <a:t>DFS</a:t>
            </a:r>
            <a:r>
              <a:rPr lang="zh-CN" altLang="en-US" dirty="0"/>
              <a:t>）是一种允许文件通过网络在多台主机上分享的文件系统，可让多机器上的多用户分享文件和存储空间</a:t>
            </a:r>
            <a:endParaRPr lang="en-US" altLang="zh-CN" dirty="0"/>
          </a:p>
          <a:p>
            <a:pPr lvl="1"/>
            <a:r>
              <a:rPr lang="zh-CN" altLang="en-US" dirty="0"/>
              <a:t>设计要求：</a:t>
            </a:r>
            <a:endParaRPr lang="en-US" altLang="zh-CN" dirty="0"/>
          </a:p>
          <a:p>
            <a:pPr lvl="2"/>
            <a:r>
              <a:rPr lang="zh-CN" altLang="en-US" dirty="0"/>
              <a:t>数据均匀分布在各数据节点上以达到负载均衡</a:t>
            </a:r>
            <a:endParaRPr lang="en-US" altLang="zh-CN" dirty="0"/>
          </a:p>
          <a:p>
            <a:pPr lvl="2"/>
            <a:r>
              <a:rPr lang="zh-CN" altLang="en-US" dirty="0"/>
              <a:t>主备副本在读写的过程中能够有效保证数据的一致性</a:t>
            </a:r>
            <a:endParaRPr lang="en-US" altLang="zh-CN" dirty="0"/>
          </a:p>
          <a:p>
            <a:pPr lvl="2"/>
            <a:r>
              <a:rPr lang="zh-CN" altLang="en-US" dirty="0"/>
              <a:t>针对集群中可能出现的各种故障能够实现自动容错</a:t>
            </a:r>
            <a:endParaRPr lang="en-US" altLang="zh-CN" dirty="0"/>
          </a:p>
          <a:p>
            <a:pPr lvl="2"/>
            <a:r>
              <a:rPr lang="zh-CN" altLang="en-US" dirty="0"/>
              <a:t>能够保证高效的</a:t>
            </a:r>
            <a:r>
              <a:rPr lang="en-US" altLang="zh-CN" dirty="0"/>
              <a:t>I/O</a:t>
            </a:r>
            <a:r>
              <a:rPr lang="zh-CN" altLang="en-US" dirty="0"/>
              <a:t>读写性能和提供简单易用的编程接口</a:t>
            </a:r>
            <a:endParaRPr lang="en-US" dirty="0"/>
          </a:p>
        </p:txBody>
      </p:sp>
      <p:sp>
        <p:nvSpPr>
          <p:cNvPr id="4" name="灯片编号占位符 3">
            <a:extLst>
              <a:ext uri="{FF2B5EF4-FFF2-40B4-BE49-F238E27FC236}">
                <a16:creationId xmlns:a16="http://schemas.microsoft.com/office/drawing/2014/main" id="{4BFB1962-9F90-794D-9942-0329CD0BBC9D}"/>
              </a:ext>
            </a:extLst>
          </p:cNvPr>
          <p:cNvSpPr>
            <a:spLocks noGrp="1"/>
          </p:cNvSpPr>
          <p:nvPr>
            <p:ph type="sldNum" sz="quarter" idx="12"/>
          </p:nvPr>
        </p:nvSpPr>
        <p:spPr/>
        <p:txBody>
          <a:bodyPr/>
          <a:lstStyle/>
          <a:p>
            <a:fld id="{B13F0FA4-29F4-4B1D-A16B-0D7169EBD889}" type="slidenum">
              <a:rPr lang="en-US" smtClean="0"/>
              <a:t>21</a:t>
            </a:fld>
            <a:endParaRPr lang="en-US" dirty="0"/>
          </a:p>
        </p:txBody>
      </p:sp>
    </p:spTree>
    <p:extLst>
      <p:ext uri="{BB962C8B-B14F-4D97-AF65-F5344CB8AC3E}">
        <p14:creationId xmlns:p14="http://schemas.microsoft.com/office/powerpoint/2010/main" val="3629630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1E8D-9E3E-46C4-8AE7-99293E8F12D6}"/>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1B2DD0EE-CD33-48A8-8D68-88511E5C5108}"/>
              </a:ext>
            </a:extLst>
          </p:cNvPr>
          <p:cNvSpPr>
            <a:spLocks noGrp="1"/>
          </p:cNvSpPr>
          <p:nvPr>
            <p:ph idx="1"/>
          </p:nvPr>
        </p:nvSpPr>
        <p:spPr/>
        <p:txBody>
          <a:bodyPr/>
          <a:lstStyle/>
          <a:p>
            <a:r>
              <a:rPr lang="zh-CN" altLang="en-US" dirty="0"/>
              <a:t>分布式文件系统概述</a:t>
            </a:r>
            <a:endParaRPr lang="en-US" altLang="zh-CN" dirty="0"/>
          </a:p>
          <a:p>
            <a:pPr lvl="1"/>
            <a:r>
              <a:rPr lang="zh-CN" altLang="en-US" dirty="0"/>
              <a:t>分布式文件系统（</a:t>
            </a:r>
            <a:r>
              <a:rPr lang="en-US" altLang="zh-CN" dirty="0"/>
              <a:t>distributed file system</a:t>
            </a:r>
            <a:r>
              <a:rPr lang="zh-CN" altLang="en-US" dirty="0"/>
              <a:t>，</a:t>
            </a:r>
            <a:r>
              <a:rPr lang="en-US" altLang="zh-CN" dirty="0"/>
              <a:t>DFS</a:t>
            </a:r>
            <a:r>
              <a:rPr lang="zh-CN" altLang="en-US" dirty="0"/>
              <a:t>）是一种允许文件通过网络在多台主机上分享的文件系统，可让多机器上的多用户分享文件和存储空间</a:t>
            </a:r>
            <a:endParaRPr lang="en-US" altLang="zh-CN" dirty="0"/>
          </a:p>
          <a:p>
            <a:pPr lvl="1"/>
            <a:r>
              <a:rPr lang="zh-CN" altLang="en-US" dirty="0"/>
              <a:t>分布式文件系统优势：</a:t>
            </a:r>
            <a:endParaRPr lang="en-US" altLang="zh-CN" dirty="0"/>
          </a:p>
          <a:p>
            <a:pPr lvl="2"/>
            <a:r>
              <a:rPr lang="zh-CN" altLang="en-US" dirty="0"/>
              <a:t>低成本</a:t>
            </a:r>
            <a:endParaRPr lang="en-US" altLang="zh-CN" dirty="0"/>
          </a:p>
          <a:p>
            <a:pPr lvl="2"/>
            <a:r>
              <a:rPr lang="zh-CN" altLang="en-US" dirty="0"/>
              <a:t>易管理</a:t>
            </a:r>
            <a:endParaRPr lang="en-US" altLang="zh-CN" dirty="0"/>
          </a:p>
          <a:p>
            <a:pPr lvl="2"/>
            <a:r>
              <a:rPr lang="zh-CN" altLang="en-US" dirty="0"/>
              <a:t>好扩展</a:t>
            </a:r>
            <a:endParaRPr lang="en-US" altLang="zh-CN" dirty="0"/>
          </a:p>
          <a:p>
            <a:pPr lvl="2"/>
            <a:r>
              <a:rPr lang="zh-CN" altLang="en-US" dirty="0"/>
              <a:t>强可靠</a:t>
            </a:r>
            <a:endParaRPr lang="en-US" altLang="zh-CN" dirty="0"/>
          </a:p>
          <a:p>
            <a:pPr lvl="2"/>
            <a:r>
              <a:rPr lang="zh-CN" altLang="en-US" dirty="0"/>
              <a:t>高可用</a:t>
            </a:r>
            <a:endParaRPr lang="en-US" altLang="zh-CN" dirty="0"/>
          </a:p>
          <a:p>
            <a:pPr lvl="1"/>
            <a:r>
              <a:rPr lang="zh-CN" altLang="en-US" dirty="0"/>
              <a:t>当前主流分布式文件系统：</a:t>
            </a:r>
            <a:endParaRPr lang="en-US" altLang="zh-CN" dirty="0"/>
          </a:p>
          <a:p>
            <a:pPr lvl="2"/>
            <a:r>
              <a:rPr lang="en-US" altLang="zh-CN" dirty="0"/>
              <a:t>Google</a:t>
            </a:r>
            <a:r>
              <a:rPr lang="zh-CN" altLang="en-US" dirty="0"/>
              <a:t>文件系统、</a:t>
            </a:r>
            <a:r>
              <a:rPr lang="en-US" altLang="zh-CN" dirty="0" err="1"/>
              <a:t>Lustre</a:t>
            </a:r>
            <a:r>
              <a:rPr lang="zh-CN" altLang="en-US" dirty="0"/>
              <a:t>、</a:t>
            </a:r>
            <a:r>
              <a:rPr lang="en-US" altLang="zh-CN" dirty="0"/>
              <a:t>Hadoop</a:t>
            </a:r>
            <a:r>
              <a:rPr lang="zh-CN" altLang="en-US" dirty="0"/>
              <a:t>分布式文件系统和</a:t>
            </a:r>
            <a:r>
              <a:rPr lang="en-US" altLang="zh-CN" dirty="0"/>
              <a:t>Fast</a:t>
            </a:r>
            <a:r>
              <a:rPr lang="zh-CN" altLang="en-US" dirty="0"/>
              <a:t>分布式文件系统等</a:t>
            </a:r>
            <a:endParaRPr lang="en-US" dirty="0"/>
          </a:p>
        </p:txBody>
      </p:sp>
      <p:sp>
        <p:nvSpPr>
          <p:cNvPr id="4" name="灯片编号占位符 3">
            <a:extLst>
              <a:ext uri="{FF2B5EF4-FFF2-40B4-BE49-F238E27FC236}">
                <a16:creationId xmlns:a16="http://schemas.microsoft.com/office/drawing/2014/main" id="{9D820A39-09D7-DF46-AAE9-E1A79D88DCD3}"/>
              </a:ext>
            </a:extLst>
          </p:cNvPr>
          <p:cNvSpPr>
            <a:spLocks noGrp="1"/>
          </p:cNvSpPr>
          <p:nvPr>
            <p:ph type="sldNum" sz="quarter" idx="12"/>
          </p:nvPr>
        </p:nvSpPr>
        <p:spPr/>
        <p:txBody>
          <a:bodyPr/>
          <a:lstStyle/>
          <a:p>
            <a:fld id="{B13F0FA4-29F4-4B1D-A16B-0D7169EBD889}" type="slidenum">
              <a:rPr lang="en-US" smtClean="0"/>
              <a:t>22</a:t>
            </a:fld>
            <a:endParaRPr lang="en-US" dirty="0"/>
          </a:p>
        </p:txBody>
      </p:sp>
    </p:spTree>
    <p:extLst>
      <p:ext uri="{BB962C8B-B14F-4D97-AF65-F5344CB8AC3E}">
        <p14:creationId xmlns:p14="http://schemas.microsoft.com/office/powerpoint/2010/main" val="7621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1E8D-9E3E-46C4-8AE7-99293E8F12D6}"/>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1B2DD0EE-CD33-48A8-8D68-88511E5C5108}"/>
              </a:ext>
            </a:extLst>
          </p:cNvPr>
          <p:cNvSpPr>
            <a:spLocks noGrp="1"/>
          </p:cNvSpPr>
          <p:nvPr>
            <p:ph idx="1"/>
          </p:nvPr>
        </p:nvSpPr>
        <p:spPr/>
        <p:txBody>
          <a:bodyPr/>
          <a:lstStyle/>
          <a:p>
            <a:r>
              <a:rPr lang="zh-CN" altLang="en-US" dirty="0"/>
              <a:t>分布式文件系统概述</a:t>
            </a:r>
            <a:endParaRPr lang="en-US" altLang="zh-CN" dirty="0"/>
          </a:p>
          <a:p>
            <a:pPr lvl="1"/>
            <a:r>
              <a:rPr lang="en-US" altLang="zh-CN" dirty="0"/>
              <a:t>Hadoop</a:t>
            </a:r>
            <a:r>
              <a:rPr lang="zh-CN" altLang="en-US" dirty="0"/>
              <a:t>分布式文件系统（</a:t>
            </a:r>
            <a:r>
              <a:rPr lang="en-US" altLang="zh-CN" dirty="0"/>
              <a:t>Hadoop distributed file system</a:t>
            </a:r>
            <a:r>
              <a:rPr lang="zh-CN" altLang="en-US" dirty="0"/>
              <a:t>，</a:t>
            </a:r>
            <a:r>
              <a:rPr lang="en-US" altLang="zh-CN" dirty="0"/>
              <a:t>HDFS</a:t>
            </a:r>
            <a:r>
              <a:rPr lang="zh-CN" altLang="en-US" dirty="0"/>
              <a:t>）以高可靠性、高可拓展性、高容错性和高效性作为设计目标，吸收了</a:t>
            </a:r>
            <a:r>
              <a:rPr lang="en-US" altLang="zh-CN" dirty="0"/>
              <a:t>Google</a:t>
            </a:r>
            <a:r>
              <a:rPr lang="zh-CN" altLang="en-US" dirty="0"/>
              <a:t>文件系统的设计思想，为</a:t>
            </a:r>
            <a:r>
              <a:rPr lang="en-US" altLang="zh-CN" dirty="0"/>
              <a:t>Hadoop</a:t>
            </a:r>
            <a:r>
              <a:rPr lang="zh-CN" altLang="en-US" dirty="0"/>
              <a:t>生态圈提供了坚实的存储基石</a:t>
            </a:r>
            <a:endParaRPr lang="en-US" dirty="0"/>
          </a:p>
        </p:txBody>
      </p:sp>
      <p:sp>
        <p:nvSpPr>
          <p:cNvPr id="4" name="灯片编号占位符 3">
            <a:extLst>
              <a:ext uri="{FF2B5EF4-FFF2-40B4-BE49-F238E27FC236}">
                <a16:creationId xmlns:a16="http://schemas.microsoft.com/office/drawing/2014/main" id="{7D0CE881-317A-124C-9A3C-F7A4BBD6AFBF}"/>
              </a:ext>
            </a:extLst>
          </p:cNvPr>
          <p:cNvSpPr>
            <a:spLocks noGrp="1"/>
          </p:cNvSpPr>
          <p:nvPr>
            <p:ph type="sldNum" sz="quarter" idx="12"/>
          </p:nvPr>
        </p:nvSpPr>
        <p:spPr/>
        <p:txBody>
          <a:bodyPr/>
          <a:lstStyle/>
          <a:p>
            <a:fld id="{B13F0FA4-29F4-4B1D-A16B-0D7169EBD889}" type="slidenum">
              <a:rPr lang="en-US" smtClean="0"/>
              <a:t>23</a:t>
            </a:fld>
            <a:endParaRPr lang="en-US" dirty="0"/>
          </a:p>
        </p:txBody>
      </p:sp>
    </p:spTree>
    <p:extLst>
      <p:ext uri="{BB962C8B-B14F-4D97-AF65-F5344CB8AC3E}">
        <p14:creationId xmlns:p14="http://schemas.microsoft.com/office/powerpoint/2010/main" val="273277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5881-EBFF-48B4-9EE4-EE4AB2C59A8D}"/>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C7683780-DA55-42C2-A41A-EB4C82DE40EA}"/>
              </a:ext>
            </a:extLst>
          </p:cNvPr>
          <p:cNvSpPr>
            <a:spLocks noGrp="1"/>
          </p:cNvSpPr>
          <p:nvPr>
            <p:ph idx="1"/>
          </p:nvPr>
        </p:nvSpPr>
        <p:spPr/>
        <p:txBody>
          <a:bodyPr/>
          <a:lstStyle/>
          <a:p>
            <a:r>
              <a:rPr lang="en-US" altLang="zh-CN" dirty="0"/>
              <a:t>HDFS</a:t>
            </a:r>
            <a:r>
              <a:rPr lang="zh-CN" altLang="en-US" dirty="0"/>
              <a:t>的系统架构</a:t>
            </a:r>
            <a:endParaRPr lang="en-US" altLang="zh-CN" dirty="0"/>
          </a:p>
          <a:p>
            <a:pPr lvl="1"/>
            <a:r>
              <a:rPr lang="en-US" altLang="zh-CN" dirty="0"/>
              <a:t>HDFS</a:t>
            </a:r>
            <a:r>
              <a:rPr lang="zh-CN" altLang="en-US" dirty="0"/>
              <a:t>是</a:t>
            </a:r>
            <a:r>
              <a:rPr lang="en-US" altLang="zh-CN" dirty="0"/>
              <a:t>Hadoop</a:t>
            </a:r>
            <a:r>
              <a:rPr lang="zh-CN" altLang="en-US" dirty="0"/>
              <a:t>的文件系统组件</a:t>
            </a:r>
            <a:endParaRPr lang="en-US" altLang="zh-CN" dirty="0"/>
          </a:p>
          <a:p>
            <a:pPr lvl="1"/>
            <a:r>
              <a:rPr lang="en-US" altLang="zh-CN" dirty="0"/>
              <a:t>HDFS</a:t>
            </a:r>
            <a:r>
              <a:rPr lang="zh-CN" altLang="en-US" dirty="0"/>
              <a:t>数据类型分为：元数据和应用数据</a:t>
            </a:r>
            <a:endParaRPr lang="en-US" altLang="zh-CN" dirty="0"/>
          </a:p>
          <a:p>
            <a:pPr lvl="2"/>
            <a:r>
              <a:rPr lang="zh-CN" altLang="en-US" dirty="0"/>
              <a:t>元数据（</a:t>
            </a:r>
            <a:r>
              <a:rPr lang="en-US" altLang="zh-CN" dirty="0"/>
              <a:t>metadata</a:t>
            </a:r>
            <a:r>
              <a:rPr lang="zh-CN" altLang="en-US" dirty="0"/>
              <a:t>）：为描述数据的数据，主要是描述数据属性的信息，用来支持如指示存储位置、历史数据、资源查找、文件记录等功能</a:t>
            </a:r>
            <a:endParaRPr lang="en-US" altLang="zh-CN" dirty="0"/>
          </a:p>
          <a:p>
            <a:pPr lvl="2"/>
            <a:r>
              <a:rPr lang="zh-CN" altLang="en-US" dirty="0"/>
              <a:t>应用数据（</a:t>
            </a:r>
            <a:r>
              <a:rPr lang="en-US" altLang="zh-CN" dirty="0"/>
              <a:t>application data</a:t>
            </a:r>
            <a:r>
              <a:rPr lang="zh-CN" altLang="en-US" dirty="0"/>
              <a:t>）：不同应用所需要的数据</a:t>
            </a:r>
            <a:endParaRPr lang="en-US" altLang="zh-CN" dirty="0"/>
          </a:p>
          <a:p>
            <a:pPr lvl="1"/>
            <a:r>
              <a:rPr lang="en-US" altLang="zh-CN" dirty="0"/>
              <a:t>HDFS</a:t>
            </a:r>
            <a:r>
              <a:rPr lang="zh-CN" altLang="en-US" dirty="0"/>
              <a:t>节点类型分为：名字节点和数据节点</a:t>
            </a:r>
            <a:endParaRPr lang="en-US" altLang="zh-CN" dirty="0"/>
          </a:p>
          <a:p>
            <a:pPr lvl="2"/>
            <a:r>
              <a:rPr lang="zh-CN" altLang="en-US" dirty="0"/>
              <a:t>名字节点（</a:t>
            </a:r>
            <a:r>
              <a:rPr lang="en-US" altLang="zh-CN" dirty="0" err="1"/>
              <a:t>NameNode</a:t>
            </a:r>
            <a:r>
              <a:rPr lang="zh-CN" altLang="en-US" dirty="0"/>
              <a:t>）：存储元数据</a:t>
            </a:r>
            <a:endParaRPr lang="en-US" altLang="zh-CN" dirty="0"/>
          </a:p>
          <a:p>
            <a:pPr lvl="2"/>
            <a:r>
              <a:rPr lang="zh-CN" altLang="en-US" dirty="0"/>
              <a:t>数据节点（</a:t>
            </a:r>
            <a:r>
              <a:rPr lang="en-US" altLang="zh-CN" dirty="0" err="1"/>
              <a:t>DataNode</a:t>
            </a:r>
            <a:r>
              <a:rPr lang="zh-CN" altLang="en-US" dirty="0"/>
              <a:t>）：存储应用程序数据</a:t>
            </a:r>
            <a:endParaRPr lang="en-US" altLang="zh-CN" dirty="0"/>
          </a:p>
          <a:p>
            <a:pPr lvl="1"/>
            <a:r>
              <a:rPr lang="zh-CN" altLang="en-US" dirty="0"/>
              <a:t>基于</a:t>
            </a:r>
            <a:r>
              <a:rPr lang="en-US" altLang="zh-CN" dirty="0"/>
              <a:t>TCP</a:t>
            </a:r>
            <a:r>
              <a:rPr lang="zh-CN" altLang="en-US" dirty="0"/>
              <a:t>协议连接通信</a:t>
            </a:r>
            <a:endParaRPr lang="en-US" dirty="0"/>
          </a:p>
        </p:txBody>
      </p:sp>
      <p:sp>
        <p:nvSpPr>
          <p:cNvPr id="4" name="灯片编号占位符 3">
            <a:extLst>
              <a:ext uri="{FF2B5EF4-FFF2-40B4-BE49-F238E27FC236}">
                <a16:creationId xmlns:a16="http://schemas.microsoft.com/office/drawing/2014/main" id="{3993F068-F7C9-054C-8B3D-F1B63FDCF09C}"/>
              </a:ext>
            </a:extLst>
          </p:cNvPr>
          <p:cNvSpPr>
            <a:spLocks noGrp="1"/>
          </p:cNvSpPr>
          <p:nvPr>
            <p:ph type="sldNum" sz="quarter" idx="12"/>
          </p:nvPr>
        </p:nvSpPr>
        <p:spPr/>
        <p:txBody>
          <a:bodyPr/>
          <a:lstStyle/>
          <a:p>
            <a:fld id="{B13F0FA4-29F4-4B1D-A16B-0D7169EBD889}" type="slidenum">
              <a:rPr lang="en-US" smtClean="0"/>
              <a:t>24</a:t>
            </a:fld>
            <a:endParaRPr lang="en-US" dirty="0"/>
          </a:p>
        </p:txBody>
      </p:sp>
    </p:spTree>
    <p:extLst>
      <p:ext uri="{BB962C8B-B14F-4D97-AF65-F5344CB8AC3E}">
        <p14:creationId xmlns:p14="http://schemas.microsoft.com/office/powerpoint/2010/main" val="230453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2D6-390E-4EFB-B1BA-33B9B9FB7C33}"/>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6AD2AFD3-76F2-4052-A343-435141C68492}"/>
              </a:ext>
            </a:extLst>
          </p:cNvPr>
          <p:cNvSpPr>
            <a:spLocks noGrp="1"/>
          </p:cNvSpPr>
          <p:nvPr>
            <p:ph idx="1"/>
          </p:nvPr>
        </p:nvSpPr>
        <p:spPr>
          <a:xfrm>
            <a:off x="680483" y="1160756"/>
            <a:ext cx="5078439" cy="5016207"/>
          </a:xfrm>
        </p:spPr>
        <p:txBody>
          <a:bodyPr>
            <a:normAutofit/>
          </a:bodyPr>
          <a:lstStyle/>
          <a:p>
            <a:r>
              <a:rPr lang="en-US" altLang="zh-CN" dirty="0"/>
              <a:t>HDFS</a:t>
            </a:r>
            <a:r>
              <a:rPr lang="zh-CN" altLang="en-US" dirty="0"/>
              <a:t>的系统架构</a:t>
            </a:r>
            <a:endParaRPr lang="en-US" altLang="zh-CN" dirty="0"/>
          </a:p>
          <a:p>
            <a:pPr lvl="1"/>
            <a:r>
              <a:rPr lang="zh-CN" altLang="en-US" dirty="0"/>
              <a:t>主</a:t>
            </a:r>
            <a:r>
              <a:rPr lang="en-US" altLang="zh-CN" dirty="0"/>
              <a:t>/</a:t>
            </a:r>
            <a:r>
              <a:rPr lang="zh-CN" altLang="en-US" dirty="0"/>
              <a:t>从（</a:t>
            </a:r>
            <a:r>
              <a:rPr lang="en-US" altLang="zh-CN" dirty="0"/>
              <a:t>master/slave</a:t>
            </a:r>
            <a:r>
              <a:rPr lang="zh-CN" altLang="en-US" dirty="0"/>
              <a:t>）架构，一个</a:t>
            </a:r>
            <a:r>
              <a:rPr lang="en-US" altLang="zh-CN" dirty="0"/>
              <a:t>HDFS</a:t>
            </a:r>
            <a:r>
              <a:rPr lang="zh-CN" altLang="en-US" dirty="0"/>
              <a:t>集群由单个名字节点和多个数据节点组成。</a:t>
            </a:r>
            <a:endParaRPr lang="en-US" altLang="zh-CN" dirty="0"/>
          </a:p>
          <a:p>
            <a:pPr lvl="1"/>
            <a:r>
              <a:rPr lang="zh-CN" altLang="en-US" dirty="0"/>
              <a:t>名字节点为主节点，它管理文件系统命名空间，并控制客户端对文件的访问。</a:t>
            </a:r>
            <a:endParaRPr lang="en-US" altLang="zh-CN" dirty="0"/>
          </a:p>
          <a:p>
            <a:pPr lvl="1"/>
            <a:r>
              <a:rPr lang="zh-CN" altLang="en-US" dirty="0"/>
              <a:t>数据节点为从节点，它们管理存储在它们节点上的文件块。</a:t>
            </a:r>
            <a:endParaRPr lang="en-US" altLang="zh-CN" dirty="0"/>
          </a:p>
          <a:p>
            <a:pPr lvl="1"/>
            <a:r>
              <a:rPr lang="zh-CN" altLang="en-US" dirty="0"/>
              <a:t>主节点控制着所有的从节点</a:t>
            </a:r>
            <a:endParaRPr lang="en-US" dirty="0"/>
          </a:p>
        </p:txBody>
      </p:sp>
      <p:grpSp>
        <p:nvGrpSpPr>
          <p:cNvPr id="7" name="组合 6">
            <a:extLst>
              <a:ext uri="{FF2B5EF4-FFF2-40B4-BE49-F238E27FC236}">
                <a16:creationId xmlns:a16="http://schemas.microsoft.com/office/drawing/2014/main" id="{DA23C5A0-1CC0-43EF-9426-77F1DC12D68D}"/>
              </a:ext>
            </a:extLst>
          </p:cNvPr>
          <p:cNvGrpSpPr/>
          <p:nvPr/>
        </p:nvGrpSpPr>
        <p:grpSpPr>
          <a:xfrm>
            <a:off x="5932805" y="2092325"/>
            <a:ext cx="6096635" cy="3797668"/>
            <a:chOff x="6867" y="2621"/>
            <a:chExt cx="12151" cy="7828"/>
          </a:xfrm>
        </p:grpSpPr>
        <p:sp>
          <p:nvSpPr>
            <p:cNvPr id="8" name="矩形 7">
              <a:extLst>
                <a:ext uri="{FF2B5EF4-FFF2-40B4-BE49-F238E27FC236}">
                  <a16:creationId xmlns:a16="http://schemas.microsoft.com/office/drawing/2014/main" id="{B01442DE-1325-4D82-9D7A-697D7245C6B7}"/>
                </a:ext>
              </a:extLst>
            </p:cNvPr>
            <p:cNvSpPr/>
            <p:nvPr/>
          </p:nvSpPr>
          <p:spPr>
            <a:xfrm>
              <a:off x="14369" y="2621"/>
              <a:ext cx="4649" cy="8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元数据（名字，副本因子，</a:t>
              </a:r>
              <a:r>
                <a:rPr lang="en-US" altLang="zh-CN" sz="1400">
                  <a:solidFill>
                    <a:schemeClr val="tx1"/>
                  </a:solidFill>
                </a:rPr>
                <a:t>...</a:t>
              </a:r>
              <a:r>
                <a:rPr lang="zh-CN" altLang="en-US" sz="1400">
                  <a:solidFill>
                    <a:schemeClr val="tx1"/>
                  </a:solidFill>
                </a:rPr>
                <a:t>）</a:t>
              </a:r>
              <a:r>
                <a:rPr lang="en-US" altLang="zh-CN" sz="1400">
                  <a:solidFill>
                    <a:schemeClr val="tx1"/>
                  </a:solidFill>
                </a:rPr>
                <a:t>:/home/foo/data,3...</a:t>
              </a:r>
            </a:p>
          </p:txBody>
        </p:sp>
        <p:sp>
          <p:nvSpPr>
            <p:cNvPr id="9" name="圆角矩形 8">
              <a:extLst>
                <a:ext uri="{FF2B5EF4-FFF2-40B4-BE49-F238E27FC236}">
                  <a16:creationId xmlns:a16="http://schemas.microsoft.com/office/drawing/2014/main" id="{41EE28E8-0F7F-453B-BB1F-3E02F3282A29}"/>
                </a:ext>
              </a:extLst>
            </p:cNvPr>
            <p:cNvSpPr/>
            <p:nvPr/>
          </p:nvSpPr>
          <p:spPr>
            <a:xfrm>
              <a:off x="12150" y="2621"/>
              <a:ext cx="1871" cy="8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名字节点</a:t>
              </a:r>
            </a:p>
          </p:txBody>
        </p:sp>
        <p:sp>
          <p:nvSpPr>
            <p:cNvPr id="10" name="椭圆 9">
              <a:extLst>
                <a:ext uri="{FF2B5EF4-FFF2-40B4-BE49-F238E27FC236}">
                  <a16:creationId xmlns:a16="http://schemas.microsoft.com/office/drawing/2014/main" id="{B851428F-CAB9-4DAA-A26D-161B52D7E6C5}"/>
                </a:ext>
              </a:extLst>
            </p:cNvPr>
            <p:cNvSpPr/>
            <p:nvPr/>
          </p:nvSpPr>
          <p:spPr>
            <a:xfrm>
              <a:off x="9553" y="3527"/>
              <a:ext cx="1910" cy="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客户端</a:t>
              </a:r>
            </a:p>
          </p:txBody>
        </p:sp>
        <p:grpSp>
          <p:nvGrpSpPr>
            <p:cNvPr id="11" name="组合 10">
              <a:extLst>
                <a:ext uri="{FF2B5EF4-FFF2-40B4-BE49-F238E27FC236}">
                  <a16:creationId xmlns:a16="http://schemas.microsoft.com/office/drawing/2014/main" id="{A4180726-CAEA-4DD5-A07C-A23595EA56DD}"/>
                </a:ext>
              </a:extLst>
            </p:cNvPr>
            <p:cNvGrpSpPr/>
            <p:nvPr/>
          </p:nvGrpSpPr>
          <p:grpSpPr>
            <a:xfrm>
              <a:off x="7188" y="6312"/>
              <a:ext cx="5189" cy="1281"/>
              <a:chOff x="7188" y="6312"/>
              <a:chExt cx="5189" cy="1281"/>
            </a:xfrm>
          </p:grpSpPr>
          <p:sp>
            <p:nvSpPr>
              <p:cNvPr id="47" name="矩形 46">
                <a:extLst>
                  <a:ext uri="{FF2B5EF4-FFF2-40B4-BE49-F238E27FC236}">
                    <a16:creationId xmlns:a16="http://schemas.microsoft.com/office/drawing/2014/main" id="{9083A161-FBE3-4096-BCE8-E80D396E14BF}"/>
                  </a:ext>
                </a:extLst>
              </p:cNvPr>
              <p:cNvSpPr/>
              <p:nvPr/>
            </p:nvSpPr>
            <p:spPr>
              <a:xfrm>
                <a:off x="7188"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233BB70-635B-4003-BCB3-823ACAE751A5}"/>
                  </a:ext>
                </a:extLst>
              </p:cNvPr>
              <p:cNvSpPr/>
              <p:nvPr/>
            </p:nvSpPr>
            <p:spPr>
              <a:xfrm>
                <a:off x="9124"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EF9DB6A-46BC-4B39-9560-88CC3879464F}"/>
                  </a:ext>
                </a:extLst>
              </p:cNvPr>
              <p:cNvSpPr/>
              <p:nvPr/>
            </p:nvSpPr>
            <p:spPr>
              <a:xfrm>
                <a:off x="11096"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1E0E6AA-477F-4685-A4FC-22C4BD274E73}"/>
                  </a:ext>
                </a:extLst>
              </p:cNvPr>
              <p:cNvSpPr/>
              <p:nvPr/>
            </p:nvSpPr>
            <p:spPr>
              <a:xfrm>
                <a:off x="7430" y="6645"/>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A5A8DF5-D9E7-4D3E-90A2-E787E1A29105}"/>
                  </a:ext>
                </a:extLst>
              </p:cNvPr>
              <p:cNvSpPr/>
              <p:nvPr/>
            </p:nvSpPr>
            <p:spPr>
              <a:xfrm>
                <a:off x="7975" y="717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F9BE9A6A-AE21-45AB-B96E-288C6AF13BAB}"/>
                  </a:ext>
                </a:extLst>
              </p:cNvPr>
              <p:cNvSpPr/>
              <p:nvPr/>
            </p:nvSpPr>
            <p:spPr>
              <a:xfrm>
                <a:off x="7975" y="664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F5C4FC1-D826-4A3A-87D6-12F1C910304C}"/>
                  </a:ext>
                </a:extLst>
              </p:cNvPr>
              <p:cNvSpPr/>
              <p:nvPr/>
            </p:nvSpPr>
            <p:spPr>
              <a:xfrm>
                <a:off x="9218" y="6935"/>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DD8047E6-AACA-4AB5-94FF-62D1D5FD9C9E}"/>
                  </a:ext>
                </a:extLst>
              </p:cNvPr>
              <p:cNvSpPr/>
              <p:nvPr/>
            </p:nvSpPr>
            <p:spPr>
              <a:xfrm>
                <a:off x="9218" y="640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4CA5F8B2-6E7B-4654-A651-9CCA701C8037}"/>
                  </a:ext>
                </a:extLst>
              </p:cNvPr>
              <p:cNvSpPr/>
              <p:nvPr/>
            </p:nvSpPr>
            <p:spPr>
              <a:xfrm>
                <a:off x="11903" y="6434"/>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20D8033A-107D-4277-A0AD-C9392DC4BB4C}"/>
                  </a:ext>
                </a:extLst>
              </p:cNvPr>
              <p:cNvSpPr/>
              <p:nvPr/>
            </p:nvSpPr>
            <p:spPr>
              <a:xfrm>
                <a:off x="11278" y="643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a:extLst>
                <a:ext uri="{FF2B5EF4-FFF2-40B4-BE49-F238E27FC236}">
                  <a16:creationId xmlns:a16="http://schemas.microsoft.com/office/drawing/2014/main" id="{78CA8AEA-94F4-4B8B-A392-55CCA64CA57E}"/>
                </a:ext>
              </a:extLst>
            </p:cNvPr>
            <p:cNvSpPr/>
            <p:nvPr/>
          </p:nvSpPr>
          <p:spPr>
            <a:xfrm>
              <a:off x="6867" y="6093"/>
              <a:ext cx="5811" cy="2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3028055-47F4-4F36-B870-63905647C339}"/>
                </a:ext>
              </a:extLst>
            </p:cNvPr>
            <p:cNvGrpSpPr/>
            <p:nvPr/>
          </p:nvGrpSpPr>
          <p:grpSpPr>
            <a:xfrm>
              <a:off x="13491" y="6093"/>
              <a:ext cx="3972" cy="2716"/>
              <a:chOff x="14020" y="6093"/>
              <a:chExt cx="3972" cy="2716"/>
            </a:xfrm>
          </p:grpSpPr>
          <p:grpSp>
            <p:nvGrpSpPr>
              <p:cNvPr id="36" name="组合 35">
                <a:extLst>
                  <a:ext uri="{FF2B5EF4-FFF2-40B4-BE49-F238E27FC236}">
                    <a16:creationId xmlns:a16="http://schemas.microsoft.com/office/drawing/2014/main" id="{9483B4D2-7F6D-4672-AFAE-013F952B9D37}"/>
                  </a:ext>
                </a:extLst>
              </p:cNvPr>
              <p:cNvGrpSpPr/>
              <p:nvPr/>
            </p:nvGrpSpPr>
            <p:grpSpPr>
              <a:xfrm>
                <a:off x="14458" y="6312"/>
                <a:ext cx="3072" cy="1280"/>
                <a:chOff x="14458" y="6312"/>
                <a:chExt cx="3072" cy="1280"/>
              </a:xfrm>
            </p:grpSpPr>
            <p:sp>
              <p:nvSpPr>
                <p:cNvPr id="38" name="矩形 37">
                  <a:extLst>
                    <a:ext uri="{FF2B5EF4-FFF2-40B4-BE49-F238E27FC236}">
                      <a16:creationId xmlns:a16="http://schemas.microsoft.com/office/drawing/2014/main" id="{D4D617E2-F44B-4674-B5B8-1484DA37BB6C}"/>
                    </a:ext>
                  </a:extLst>
                </p:cNvPr>
                <p:cNvSpPr/>
                <p:nvPr/>
              </p:nvSpPr>
              <p:spPr>
                <a:xfrm>
                  <a:off x="14458" y="6312"/>
                  <a:ext cx="1281"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5DA72B7-CD2E-4B74-91C6-CA8A83E21A43}"/>
                    </a:ext>
                  </a:extLst>
                </p:cNvPr>
                <p:cNvSpPr/>
                <p:nvPr/>
              </p:nvSpPr>
              <p:spPr>
                <a:xfrm>
                  <a:off x="16248" y="6312"/>
                  <a:ext cx="1282" cy="1281"/>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8805F47-ECEE-4008-8D7A-1FE9CDCBD777}"/>
                    </a:ext>
                  </a:extLst>
                </p:cNvPr>
                <p:cNvSpPr/>
                <p:nvPr/>
              </p:nvSpPr>
              <p:spPr>
                <a:xfrm>
                  <a:off x="14661" y="7026"/>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55AE2C3-A891-45CC-886F-614276A0F1E0}"/>
                    </a:ext>
                  </a:extLst>
                </p:cNvPr>
                <p:cNvSpPr/>
                <p:nvPr/>
              </p:nvSpPr>
              <p:spPr>
                <a:xfrm>
                  <a:off x="15187" y="644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A61B597-5910-4E1E-8A80-7015C8E2B66B}"/>
                    </a:ext>
                  </a:extLst>
                </p:cNvPr>
                <p:cNvSpPr/>
                <p:nvPr/>
              </p:nvSpPr>
              <p:spPr>
                <a:xfrm>
                  <a:off x="14558" y="6449"/>
                  <a:ext cx="334" cy="334"/>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C2A3D64-4A16-4306-81C3-5D5C985A9DBB}"/>
                    </a:ext>
                  </a:extLst>
                </p:cNvPr>
                <p:cNvSpPr/>
                <p:nvPr/>
              </p:nvSpPr>
              <p:spPr>
                <a:xfrm>
                  <a:off x="16412" y="64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E32F78E0-5B27-42FA-A03C-4A48F53BA250}"/>
                    </a:ext>
                  </a:extLst>
                </p:cNvPr>
                <p:cNvSpPr/>
                <p:nvPr/>
              </p:nvSpPr>
              <p:spPr>
                <a:xfrm>
                  <a:off x="16612" y="66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B782C3E-9AF5-4557-8B20-79F7B1CE1475}"/>
                    </a:ext>
                  </a:extLst>
                </p:cNvPr>
                <p:cNvSpPr/>
                <p:nvPr/>
              </p:nvSpPr>
              <p:spPr>
                <a:xfrm>
                  <a:off x="16510" y="6978"/>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4572FFE-A0D6-458A-87F9-170188228EAA}"/>
                    </a:ext>
                  </a:extLst>
                </p:cNvPr>
                <p:cNvSpPr/>
                <p:nvPr/>
              </p:nvSpPr>
              <p:spPr>
                <a:xfrm>
                  <a:off x="17101" y="6449"/>
                  <a:ext cx="334" cy="33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矩形 36">
                <a:extLst>
                  <a:ext uri="{FF2B5EF4-FFF2-40B4-BE49-F238E27FC236}">
                    <a16:creationId xmlns:a16="http://schemas.microsoft.com/office/drawing/2014/main" id="{25850B10-8C4A-4A8C-AAC3-4D829B1842B2}"/>
                  </a:ext>
                </a:extLst>
              </p:cNvPr>
              <p:cNvSpPr/>
              <p:nvPr/>
            </p:nvSpPr>
            <p:spPr>
              <a:xfrm>
                <a:off x="14020" y="6093"/>
                <a:ext cx="3973" cy="2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a:extLst>
                <a:ext uri="{FF2B5EF4-FFF2-40B4-BE49-F238E27FC236}">
                  <a16:creationId xmlns:a16="http://schemas.microsoft.com/office/drawing/2014/main" id="{33C01580-CF01-4937-87A0-4859EADC9BB5}"/>
                </a:ext>
              </a:extLst>
            </p:cNvPr>
            <p:cNvSpPr/>
            <p:nvPr/>
          </p:nvSpPr>
          <p:spPr>
            <a:xfrm>
              <a:off x="12377" y="9634"/>
              <a:ext cx="1931" cy="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客户端</a:t>
              </a:r>
            </a:p>
          </p:txBody>
        </p:sp>
        <p:sp>
          <p:nvSpPr>
            <p:cNvPr id="15" name="文本框 14">
              <a:extLst>
                <a:ext uri="{FF2B5EF4-FFF2-40B4-BE49-F238E27FC236}">
                  <a16:creationId xmlns:a16="http://schemas.microsoft.com/office/drawing/2014/main" id="{6F5B5F9F-F2B9-4387-A177-2CA126431E5A}"/>
                </a:ext>
              </a:extLst>
            </p:cNvPr>
            <p:cNvSpPr txBox="1"/>
            <p:nvPr/>
          </p:nvSpPr>
          <p:spPr>
            <a:xfrm>
              <a:off x="6968" y="7738"/>
              <a:ext cx="1936" cy="568"/>
            </a:xfrm>
            <a:prstGeom prst="rect">
              <a:avLst/>
            </a:prstGeom>
            <a:noFill/>
          </p:spPr>
          <p:txBody>
            <a:bodyPr wrap="square" rtlCol="0">
              <a:spAutoFit/>
            </a:bodyPr>
            <a:lstStyle/>
            <a:p>
              <a:pPr algn="ctr"/>
              <a:r>
                <a:rPr lang="zh-CN" altLang="en-US" sz="1200"/>
                <a:t>数据节点</a:t>
              </a:r>
            </a:p>
          </p:txBody>
        </p:sp>
        <p:sp>
          <p:nvSpPr>
            <p:cNvPr id="16" name="文本框 15">
              <a:extLst>
                <a:ext uri="{FF2B5EF4-FFF2-40B4-BE49-F238E27FC236}">
                  <a16:creationId xmlns:a16="http://schemas.microsoft.com/office/drawing/2014/main" id="{783AA8EC-6C36-4D9E-B797-2BD405C995E2}"/>
                </a:ext>
              </a:extLst>
            </p:cNvPr>
            <p:cNvSpPr txBox="1"/>
            <p:nvPr/>
          </p:nvSpPr>
          <p:spPr>
            <a:xfrm>
              <a:off x="8912" y="7738"/>
              <a:ext cx="1721" cy="568"/>
            </a:xfrm>
            <a:prstGeom prst="rect">
              <a:avLst/>
            </a:prstGeom>
            <a:noFill/>
          </p:spPr>
          <p:txBody>
            <a:bodyPr wrap="square" rtlCol="0">
              <a:spAutoFit/>
            </a:bodyPr>
            <a:lstStyle/>
            <a:p>
              <a:pPr algn="ctr"/>
              <a:r>
                <a:rPr lang="zh-CN" altLang="en-US" sz="1200"/>
                <a:t>数据节点</a:t>
              </a:r>
            </a:p>
          </p:txBody>
        </p:sp>
        <p:sp>
          <p:nvSpPr>
            <p:cNvPr id="17" name="文本框 16">
              <a:extLst>
                <a:ext uri="{FF2B5EF4-FFF2-40B4-BE49-F238E27FC236}">
                  <a16:creationId xmlns:a16="http://schemas.microsoft.com/office/drawing/2014/main" id="{D662CE1D-4263-44A5-B38E-61BC3D8CCD42}"/>
                </a:ext>
              </a:extLst>
            </p:cNvPr>
            <p:cNvSpPr txBox="1"/>
            <p:nvPr/>
          </p:nvSpPr>
          <p:spPr>
            <a:xfrm>
              <a:off x="10876" y="7738"/>
              <a:ext cx="1721" cy="568"/>
            </a:xfrm>
            <a:prstGeom prst="rect">
              <a:avLst/>
            </a:prstGeom>
            <a:noFill/>
          </p:spPr>
          <p:txBody>
            <a:bodyPr wrap="square" rtlCol="0">
              <a:spAutoFit/>
            </a:bodyPr>
            <a:lstStyle/>
            <a:p>
              <a:pPr algn="ctr"/>
              <a:r>
                <a:rPr lang="zh-CN" altLang="en-US" sz="1200"/>
                <a:t>数据节点</a:t>
              </a:r>
            </a:p>
          </p:txBody>
        </p:sp>
        <p:sp>
          <p:nvSpPr>
            <p:cNvPr id="18" name="文本框 17">
              <a:extLst>
                <a:ext uri="{FF2B5EF4-FFF2-40B4-BE49-F238E27FC236}">
                  <a16:creationId xmlns:a16="http://schemas.microsoft.com/office/drawing/2014/main" id="{4C6FB2EF-3725-4561-8255-3A5259DC2259}"/>
                </a:ext>
              </a:extLst>
            </p:cNvPr>
            <p:cNvSpPr txBox="1"/>
            <p:nvPr/>
          </p:nvSpPr>
          <p:spPr>
            <a:xfrm>
              <a:off x="13709" y="7738"/>
              <a:ext cx="1721" cy="568"/>
            </a:xfrm>
            <a:prstGeom prst="rect">
              <a:avLst/>
            </a:prstGeom>
            <a:noFill/>
          </p:spPr>
          <p:txBody>
            <a:bodyPr wrap="square" rtlCol="0">
              <a:spAutoFit/>
            </a:bodyPr>
            <a:lstStyle/>
            <a:p>
              <a:pPr algn="ctr"/>
              <a:r>
                <a:rPr lang="zh-CN" altLang="en-US" sz="1200"/>
                <a:t>数据节点</a:t>
              </a:r>
            </a:p>
          </p:txBody>
        </p:sp>
        <p:sp>
          <p:nvSpPr>
            <p:cNvPr id="19" name="文本框 18">
              <a:extLst>
                <a:ext uri="{FF2B5EF4-FFF2-40B4-BE49-F238E27FC236}">
                  <a16:creationId xmlns:a16="http://schemas.microsoft.com/office/drawing/2014/main" id="{0B513DF8-9EBC-4E0B-949D-AB7BEC505656}"/>
                </a:ext>
              </a:extLst>
            </p:cNvPr>
            <p:cNvSpPr txBox="1"/>
            <p:nvPr/>
          </p:nvSpPr>
          <p:spPr>
            <a:xfrm>
              <a:off x="15500" y="7738"/>
              <a:ext cx="1721" cy="568"/>
            </a:xfrm>
            <a:prstGeom prst="rect">
              <a:avLst/>
            </a:prstGeom>
            <a:noFill/>
          </p:spPr>
          <p:txBody>
            <a:bodyPr wrap="square" rtlCol="0">
              <a:spAutoFit/>
            </a:bodyPr>
            <a:lstStyle/>
            <a:p>
              <a:pPr algn="ctr"/>
              <a:r>
                <a:rPr lang="zh-CN" altLang="en-US" sz="1200"/>
                <a:t>数据节点</a:t>
              </a:r>
            </a:p>
          </p:txBody>
        </p:sp>
        <p:sp>
          <p:nvSpPr>
            <p:cNvPr id="20" name="文本框 19">
              <a:extLst>
                <a:ext uri="{FF2B5EF4-FFF2-40B4-BE49-F238E27FC236}">
                  <a16:creationId xmlns:a16="http://schemas.microsoft.com/office/drawing/2014/main" id="{CF3F8FAB-9576-435D-A6EA-91E5746172E7}"/>
                </a:ext>
              </a:extLst>
            </p:cNvPr>
            <p:cNvSpPr txBox="1"/>
            <p:nvPr/>
          </p:nvSpPr>
          <p:spPr>
            <a:xfrm>
              <a:off x="11025" y="8172"/>
              <a:ext cx="1281" cy="568"/>
            </a:xfrm>
            <a:prstGeom prst="rect">
              <a:avLst/>
            </a:prstGeom>
            <a:noFill/>
          </p:spPr>
          <p:txBody>
            <a:bodyPr wrap="square" rtlCol="0">
              <a:spAutoFit/>
            </a:bodyPr>
            <a:lstStyle/>
            <a:p>
              <a:r>
                <a:rPr lang="zh-CN" altLang="en-US" sz="1200"/>
                <a:t>机架</a:t>
              </a:r>
              <a:r>
                <a:rPr lang="en-US" altLang="zh-CN" sz="1200"/>
                <a:t>1</a:t>
              </a:r>
            </a:p>
          </p:txBody>
        </p:sp>
        <p:sp>
          <p:nvSpPr>
            <p:cNvPr id="21" name="文本框 20">
              <a:extLst>
                <a:ext uri="{FF2B5EF4-FFF2-40B4-BE49-F238E27FC236}">
                  <a16:creationId xmlns:a16="http://schemas.microsoft.com/office/drawing/2014/main" id="{DABCFF97-AA71-4A5F-8BC4-F54037BC0E67}"/>
                </a:ext>
              </a:extLst>
            </p:cNvPr>
            <p:cNvSpPr txBox="1"/>
            <p:nvPr/>
          </p:nvSpPr>
          <p:spPr>
            <a:xfrm>
              <a:off x="16315" y="8305"/>
              <a:ext cx="1149" cy="568"/>
            </a:xfrm>
            <a:prstGeom prst="rect">
              <a:avLst/>
            </a:prstGeom>
            <a:noFill/>
          </p:spPr>
          <p:txBody>
            <a:bodyPr wrap="square" rtlCol="0">
              <a:spAutoFit/>
            </a:bodyPr>
            <a:lstStyle/>
            <a:p>
              <a:r>
                <a:rPr lang="zh-CN" altLang="en-US" sz="1200"/>
                <a:t>机架</a:t>
              </a:r>
              <a:r>
                <a:rPr lang="en-US" altLang="zh-CN" sz="1200"/>
                <a:t>2</a:t>
              </a:r>
            </a:p>
          </p:txBody>
        </p:sp>
        <p:sp>
          <p:nvSpPr>
            <p:cNvPr id="22" name="文本框 21">
              <a:extLst>
                <a:ext uri="{FF2B5EF4-FFF2-40B4-BE49-F238E27FC236}">
                  <a16:creationId xmlns:a16="http://schemas.microsoft.com/office/drawing/2014/main" id="{82850091-37CB-4192-99D1-71D5002EB656}"/>
                </a:ext>
              </a:extLst>
            </p:cNvPr>
            <p:cNvSpPr txBox="1"/>
            <p:nvPr/>
          </p:nvSpPr>
          <p:spPr>
            <a:xfrm>
              <a:off x="12630" y="9066"/>
              <a:ext cx="1343" cy="568"/>
            </a:xfrm>
            <a:prstGeom prst="rect">
              <a:avLst/>
            </a:prstGeom>
            <a:noFill/>
          </p:spPr>
          <p:txBody>
            <a:bodyPr wrap="square" rtlCol="0">
              <a:spAutoFit/>
            </a:bodyPr>
            <a:lstStyle/>
            <a:p>
              <a:r>
                <a:rPr lang="zh-CN" altLang="en-US" sz="1200"/>
                <a:t>写数据</a:t>
              </a:r>
            </a:p>
          </p:txBody>
        </p:sp>
        <p:sp>
          <p:nvSpPr>
            <p:cNvPr id="23" name="文本框 22">
              <a:extLst>
                <a:ext uri="{FF2B5EF4-FFF2-40B4-BE49-F238E27FC236}">
                  <a16:creationId xmlns:a16="http://schemas.microsoft.com/office/drawing/2014/main" id="{FE836474-4725-47A4-97AB-0C0D1BC2EDE7}"/>
                </a:ext>
              </a:extLst>
            </p:cNvPr>
            <p:cNvSpPr txBox="1"/>
            <p:nvPr/>
          </p:nvSpPr>
          <p:spPr>
            <a:xfrm>
              <a:off x="12579" y="7510"/>
              <a:ext cx="1014" cy="568"/>
            </a:xfrm>
            <a:prstGeom prst="rect">
              <a:avLst/>
            </a:prstGeom>
            <a:noFill/>
          </p:spPr>
          <p:txBody>
            <a:bodyPr wrap="square" rtlCol="0">
              <a:spAutoFit/>
            </a:bodyPr>
            <a:lstStyle/>
            <a:p>
              <a:pPr algn="ctr"/>
              <a:r>
                <a:rPr lang="zh-CN" altLang="en-US" sz="1200"/>
                <a:t>副本</a:t>
              </a:r>
              <a:endParaRPr lang="en-US" altLang="zh-CN" sz="1200"/>
            </a:p>
          </p:txBody>
        </p:sp>
        <p:sp>
          <p:nvSpPr>
            <p:cNvPr id="24" name="文本框 23">
              <a:extLst>
                <a:ext uri="{FF2B5EF4-FFF2-40B4-BE49-F238E27FC236}">
                  <a16:creationId xmlns:a16="http://schemas.microsoft.com/office/drawing/2014/main" id="{493BD737-8A2B-4453-BB3F-414B0DD4DCA0}"/>
                </a:ext>
              </a:extLst>
            </p:cNvPr>
            <p:cNvSpPr txBox="1"/>
            <p:nvPr/>
          </p:nvSpPr>
          <p:spPr>
            <a:xfrm>
              <a:off x="16207" y="7126"/>
              <a:ext cx="1014" cy="568"/>
            </a:xfrm>
            <a:prstGeom prst="rect">
              <a:avLst/>
            </a:prstGeom>
            <a:noFill/>
          </p:spPr>
          <p:txBody>
            <a:bodyPr wrap="square" rtlCol="0">
              <a:spAutoFit/>
            </a:bodyPr>
            <a:lstStyle/>
            <a:p>
              <a:pPr algn="ctr"/>
              <a:r>
                <a:rPr lang="zh-CN" altLang="en-US" sz="1200"/>
                <a:t>块</a:t>
              </a:r>
            </a:p>
          </p:txBody>
        </p:sp>
        <p:sp>
          <p:nvSpPr>
            <p:cNvPr id="25" name="文本框 24">
              <a:extLst>
                <a:ext uri="{FF2B5EF4-FFF2-40B4-BE49-F238E27FC236}">
                  <a16:creationId xmlns:a16="http://schemas.microsoft.com/office/drawing/2014/main" id="{45AFEAC8-250B-4967-B172-CE839EB62849}"/>
                </a:ext>
              </a:extLst>
            </p:cNvPr>
            <p:cNvSpPr txBox="1"/>
            <p:nvPr/>
          </p:nvSpPr>
          <p:spPr>
            <a:xfrm>
              <a:off x="12679" y="4578"/>
              <a:ext cx="1454" cy="568"/>
            </a:xfrm>
            <a:prstGeom prst="rect">
              <a:avLst/>
            </a:prstGeom>
            <a:noFill/>
          </p:spPr>
          <p:txBody>
            <a:bodyPr wrap="square" rtlCol="0">
              <a:spAutoFit/>
            </a:bodyPr>
            <a:lstStyle/>
            <a:p>
              <a:pPr algn="ctr"/>
              <a:r>
                <a:rPr lang="zh-CN" altLang="en-US" sz="1200"/>
                <a:t>块操作</a:t>
              </a:r>
            </a:p>
          </p:txBody>
        </p:sp>
        <p:sp>
          <p:nvSpPr>
            <p:cNvPr id="26" name="文本框 25">
              <a:extLst>
                <a:ext uri="{FF2B5EF4-FFF2-40B4-BE49-F238E27FC236}">
                  <a16:creationId xmlns:a16="http://schemas.microsoft.com/office/drawing/2014/main" id="{F0FD5099-3E06-4D0C-8D44-1AEBF928FB44}"/>
                </a:ext>
              </a:extLst>
            </p:cNvPr>
            <p:cNvSpPr txBox="1"/>
            <p:nvPr/>
          </p:nvSpPr>
          <p:spPr>
            <a:xfrm>
              <a:off x="9807" y="4814"/>
              <a:ext cx="1290" cy="568"/>
            </a:xfrm>
            <a:prstGeom prst="rect">
              <a:avLst/>
            </a:prstGeom>
            <a:noFill/>
          </p:spPr>
          <p:txBody>
            <a:bodyPr wrap="square" rtlCol="0">
              <a:spAutoFit/>
            </a:bodyPr>
            <a:lstStyle/>
            <a:p>
              <a:pPr algn="ctr"/>
              <a:r>
                <a:rPr lang="zh-CN" altLang="en-US" sz="1200"/>
                <a:t>读数据</a:t>
              </a:r>
            </a:p>
          </p:txBody>
        </p:sp>
        <p:sp>
          <p:nvSpPr>
            <p:cNvPr id="27" name="文本框 26">
              <a:extLst>
                <a:ext uri="{FF2B5EF4-FFF2-40B4-BE49-F238E27FC236}">
                  <a16:creationId xmlns:a16="http://schemas.microsoft.com/office/drawing/2014/main" id="{000733BD-C3C0-4448-8F40-B6C9CBD50E13}"/>
                </a:ext>
              </a:extLst>
            </p:cNvPr>
            <p:cNvSpPr txBox="1"/>
            <p:nvPr/>
          </p:nvSpPr>
          <p:spPr>
            <a:xfrm>
              <a:off x="9934" y="2842"/>
              <a:ext cx="1969" cy="568"/>
            </a:xfrm>
            <a:prstGeom prst="rect">
              <a:avLst/>
            </a:prstGeom>
            <a:noFill/>
          </p:spPr>
          <p:txBody>
            <a:bodyPr wrap="square" rtlCol="0">
              <a:spAutoFit/>
            </a:bodyPr>
            <a:lstStyle/>
            <a:p>
              <a:pPr algn="ctr"/>
              <a:r>
                <a:rPr lang="zh-CN" altLang="en-US" sz="1200"/>
                <a:t>元数据操作</a:t>
              </a:r>
            </a:p>
          </p:txBody>
        </p:sp>
        <p:cxnSp>
          <p:nvCxnSpPr>
            <p:cNvPr id="28" name="直接箭头连接符 27">
              <a:extLst>
                <a:ext uri="{FF2B5EF4-FFF2-40B4-BE49-F238E27FC236}">
                  <a16:creationId xmlns:a16="http://schemas.microsoft.com/office/drawing/2014/main" id="{4BFABE34-9EDB-47AE-B02A-4D0CAC44C4B8}"/>
                </a:ext>
              </a:extLst>
            </p:cNvPr>
            <p:cNvCxnSpPr>
              <a:stCxn id="10" idx="7"/>
              <a:endCxn id="9" idx="1"/>
            </p:cNvCxnSpPr>
            <p:nvPr/>
          </p:nvCxnSpPr>
          <p:spPr>
            <a:xfrm flipV="1">
              <a:off x="11182" y="3060"/>
              <a:ext cx="967" cy="58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F8B7047-D311-4A0B-A8D1-04CF339620EA}"/>
                </a:ext>
              </a:extLst>
            </p:cNvPr>
            <p:cNvCxnSpPr>
              <a:stCxn id="9" idx="3"/>
              <a:endCxn id="8" idx="1"/>
            </p:cNvCxnSpPr>
            <p:nvPr/>
          </p:nvCxnSpPr>
          <p:spPr>
            <a:xfrm>
              <a:off x="14020" y="3059"/>
              <a:ext cx="34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4383D21-1C3D-4DEC-B925-D0BC22DCC681}"/>
                </a:ext>
              </a:extLst>
            </p:cNvPr>
            <p:cNvCxnSpPr/>
            <p:nvPr/>
          </p:nvCxnSpPr>
          <p:spPr>
            <a:xfrm>
              <a:off x="13946" y="3466"/>
              <a:ext cx="483" cy="2899"/>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7570C34-9C58-4246-9C91-A0506BD6169C}"/>
                </a:ext>
              </a:extLst>
            </p:cNvPr>
            <p:cNvCxnSpPr>
              <a:stCxn id="47" idx="0"/>
              <a:endCxn id="10" idx="4"/>
            </p:cNvCxnSpPr>
            <p:nvPr/>
          </p:nvCxnSpPr>
          <p:spPr>
            <a:xfrm flipV="1">
              <a:off x="7829" y="4342"/>
              <a:ext cx="2679" cy="197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65C8CC0-B90D-4C1C-BB41-1FF7032D0CE5}"/>
                </a:ext>
              </a:extLst>
            </p:cNvPr>
            <p:cNvCxnSpPr>
              <a:stCxn id="14" idx="1"/>
            </p:cNvCxnSpPr>
            <p:nvPr/>
          </p:nvCxnSpPr>
          <p:spPr>
            <a:xfrm flipH="1" flipV="1">
              <a:off x="11413" y="6935"/>
              <a:ext cx="1247" cy="2818"/>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0CA3DF0-792F-4CE4-A2FD-A02192A38264}"/>
                </a:ext>
              </a:extLst>
            </p:cNvPr>
            <p:cNvCxnSpPr>
              <a:stCxn id="14" idx="7"/>
            </p:cNvCxnSpPr>
            <p:nvPr/>
          </p:nvCxnSpPr>
          <p:spPr>
            <a:xfrm flipV="1">
              <a:off x="14025" y="7527"/>
              <a:ext cx="196" cy="222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2D3F62F-9E15-435A-8BAA-23FE50086788}"/>
                </a:ext>
              </a:extLst>
            </p:cNvPr>
            <p:cNvCxnSpPr>
              <a:stCxn id="23" idx="1"/>
            </p:cNvCxnSpPr>
            <p:nvPr/>
          </p:nvCxnSpPr>
          <p:spPr>
            <a:xfrm flipH="1" flipV="1">
              <a:off x="11636" y="6900"/>
              <a:ext cx="943" cy="894"/>
            </a:xfrm>
            <a:prstGeom prst="straightConnector1">
              <a:avLst/>
            </a:prstGeom>
            <a:ln>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223EB94-42D6-41A0-9FFE-E36630D4B718}"/>
                </a:ext>
              </a:extLst>
            </p:cNvPr>
            <p:cNvCxnSpPr/>
            <p:nvPr/>
          </p:nvCxnSpPr>
          <p:spPr>
            <a:xfrm flipV="1">
              <a:off x="13357" y="7300"/>
              <a:ext cx="679" cy="453"/>
            </a:xfrm>
            <a:prstGeom prst="straightConnector1">
              <a:avLst/>
            </a:prstGeom>
            <a:ln>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1A027071-1FD9-419B-A7C5-DD2E4F0FD412}"/>
              </a:ext>
            </a:extLst>
          </p:cNvPr>
          <p:cNvSpPr txBox="1"/>
          <p:nvPr/>
        </p:nvSpPr>
        <p:spPr>
          <a:xfrm>
            <a:off x="8488045" y="1501775"/>
            <a:ext cx="1128395" cy="368300"/>
          </a:xfrm>
          <a:prstGeom prst="rect">
            <a:avLst/>
          </a:prstGeom>
          <a:noFill/>
        </p:spPr>
        <p:txBody>
          <a:bodyPr wrap="none" rtlCol="0">
            <a:spAutoFit/>
          </a:bodyPr>
          <a:lstStyle/>
          <a:p>
            <a:pPr algn="ctr"/>
            <a:r>
              <a:rPr lang="en-US" altLang="zh-CN"/>
              <a:t>HDFS</a:t>
            </a:r>
            <a:r>
              <a:rPr lang="zh-CN" altLang="en-US"/>
              <a:t>架构</a:t>
            </a:r>
          </a:p>
        </p:txBody>
      </p:sp>
      <p:sp>
        <p:nvSpPr>
          <p:cNvPr id="58" name="矩形 57">
            <a:extLst>
              <a:ext uri="{FF2B5EF4-FFF2-40B4-BE49-F238E27FC236}">
                <a16:creationId xmlns:a16="http://schemas.microsoft.com/office/drawing/2014/main" id="{5A65E733-B05D-45E8-8A0C-40125ABB15E7}"/>
              </a:ext>
            </a:extLst>
          </p:cNvPr>
          <p:cNvSpPr/>
          <p:nvPr/>
        </p:nvSpPr>
        <p:spPr>
          <a:xfrm>
            <a:off x="5633720" y="1290320"/>
            <a:ext cx="6558280" cy="4757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ectangle 5">
            <a:extLst>
              <a:ext uri="{FF2B5EF4-FFF2-40B4-BE49-F238E27FC236}">
                <a16:creationId xmlns:a16="http://schemas.microsoft.com/office/drawing/2014/main" id="{31766D21-C814-4945-8C84-608C1B5A3AD0}"/>
              </a:ext>
            </a:extLst>
          </p:cNvPr>
          <p:cNvSpPr/>
          <p:nvPr/>
        </p:nvSpPr>
        <p:spPr>
          <a:xfrm>
            <a:off x="8285167" y="6177499"/>
            <a:ext cx="1751120"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HDFS</a:t>
            </a:r>
            <a:r>
              <a:rPr lang="zh-CN" altLang="en-US" sz="1600" dirty="0">
                <a:latin typeface="微软雅黑" panose="020B0503020204020204" charset="-122"/>
                <a:ea typeface="微软雅黑" panose="020B0503020204020204" charset="-122"/>
              </a:rPr>
              <a:t>的系统架构</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4C6BCB44-2650-7F47-B96F-90642E90E331}"/>
              </a:ext>
            </a:extLst>
          </p:cNvPr>
          <p:cNvSpPr>
            <a:spLocks noGrp="1"/>
          </p:cNvSpPr>
          <p:nvPr>
            <p:ph type="sldNum" sz="quarter" idx="12"/>
          </p:nvPr>
        </p:nvSpPr>
        <p:spPr/>
        <p:txBody>
          <a:bodyPr/>
          <a:lstStyle/>
          <a:p>
            <a:fld id="{B13F0FA4-29F4-4B1D-A16B-0D7169EBD889}" type="slidenum">
              <a:rPr lang="en-US" smtClean="0"/>
              <a:t>25</a:t>
            </a:fld>
            <a:endParaRPr lang="en-US" dirty="0"/>
          </a:p>
        </p:txBody>
      </p:sp>
    </p:spTree>
    <p:extLst>
      <p:ext uri="{BB962C8B-B14F-4D97-AF65-F5344CB8AC3E}">
        <p14:creationId xmlns:p14="http://schemas.microsoft.com/office/powerpoint/2010/main" val="250998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262E-1AEA-4B54-9B5A-19D4DF1CBC85}"/>
              </a:ext>
            </a:extLst>
          </p:cNvPr>
          <p:cNvSpPr>
            <a:spLocks noGrp="1"/>
          </p:cNvSpPr>
          <p:nvPr>
            <p:ph type="title"/>
          </p:nvPr>
        </p:nvSpPr>
        <p:spPr/>
        <p:txBody>
          <a:bodyPr/>
          <a:lstStyle/>
          <a:p>
            <a:r>
              <a:rPr lang="en-US" altLang="zh-CN" dirty="0"/>
              <a:t>2.2 </a:t>
            </a:r>
            <a:r>
              <a:rPr lang="zh-CN" altLang="en-US" dirty="0"/>
              <a:t>分布式文件系统</a:t>
            </a:r>
          </a:p>
        </p:txBody>
      </p:sp>
      <p:sp>
        <p:nvSpPr>
          <p:cNvPr id="3" name="Content Placeholder 2">
            <a:extLst>
              <a:ext uri="{FF2B5EF4-FFF2-40B4-BE49-F238E27FC236}">
                <a16:creationId xmlns:a16="http://schemas.microsoft.com/office/drawing/2014/main" id="{EF9D02EF-7777-486F-857A-666B69E77ED8}"/>
              </a:ext>
            </a:extLst>
          </p:cNvPr>
          <p:cNvSpPr>
            <a:spLocks noGrp="1"/>
          </p:cNvSpPr>
          <p:nvPr>
            <p:ph idx="1"/>
          </p:nvPr>
        </p:nvSpPr>
        <p:spPr>
          <a:xfrm>
            <a:off x="680483" y="1160757"/>
            <a:ext cx="10930269" cy="1008286"/>
          </a:xfrm>
        </p:spPr>
        <p:txBody>
          <a:bodyPr/>
          <a:lstStyle/>
          <a:p>
            <a:r>
              <a:rPr lang="en-US" altLang="zh-CN" dirty="0"/>
              <a:t>HDFS</a:t>
            </a:r>
            <a:r>
              <a:rPr lang="zh-CN" altLang="en-US" dirty="0"/>
              <a:t>主要组件功能</a:t>
            </a:r>
          </a:p>
        </p:txBody>
      </p:sp>
      <p:sp>
        <p:nvSpPr>
          <p:cNvPr id="5" name="文本框 6">
            <a:extLst>
              <a:ext uri="{FF2B5EF4-FFF2-40B4-BE49-F238E27FC236}">
                <a16:creationId xmlns:a16="http://schemas.microsoft.com/office/drawing/2014/main" id="{E9549F67-5376-4CB7-ABD9-C1DF04A6D416}"/>
              </a:ext>
            </a:extLst>
          </p:cNvPr>
          <p:cNvSpPr txBox="1"/>
          <p:nvPr/>
        </p:nvSpPr>
        <p:spPr>
          <a:xfrm>
            <a:off x="1074480" y="3295881"/>
            <a:ext cx="3816424" cy="2677656"/>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名字节点</a:t>
            </a:r>
            <a:endParaRPr lang="en-US" altLang="zh-CN" sz="2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t>存储元数据</a:t>
            </a:r>
            <a:endParaRPr lang="en-US" altLang="zh-CN" sz="2400" dirty="0"/>
          </a:p>
          <a:p>
            <a:pPr marL="285750" indent="-285750">
              <a:buFont typeface="Arial" panose="020B0604020202020204" pitchFamily="34" charset="0"/>
              <a:buChar char="•"/>
            </a:pPr>
            <a:r>
              <a:rPr lang="zh-CN" altLang="en-US" sz="2400" dirty="0"/>
              <a:t>管理数据块映射</a:t>
            </a:r>
            <a:endParaRPr lang="en-US" altLang="zh-CN" sz="2400" dirty="0"/>
          </a:p>
          <a:p>
            <a:pPr marL="285750" indent="-285750">
              <a:buFont typeface="Arial" panose="020B0604020202020204" pitchFamily="34" charset="0"/>
              <a:buChar char="•"/>
            </a:pPr>
            <a:r>
              <a:rPr lang="zh-CN" altLang="en-US" sz="2400" dirty="0"/>
              <a:t>处理客户端的读写请求</a:t>
            </a:r>
            <a:endParaRPr lang="en-US" altLang="zh-CN" sz="2400" dirty="0"/>
          </a:p>
          <a:p>
            <a:pPr marL="285750" indent="-285750">
              <a:buFont typeface="Arial" panose="020B0604020202020204" pitchFamily="34" charset="0"/>
              <a:buChar char="•"/>
            </a:pPr>
            <a:r>
              <a:rPr lang="zh-CN" altLang="en-US" sz="2400" dirty="0"/>
              <a:t>管理</a:t>
            </a:r>
            <a:r>
              <a:rPr lang="en-US" altLang="zh-CN" sz="2400" dirty="0"/>
              <a:t>HDFS</a:t>
            </a:r>
            <a:r>
              <a:rPr lang="zh-CN" altLang="en-US" sz="2400" dirty="0"/>
              <a:t>的名称空间</a:t>
            </a:r>
            <a:endParaRPr lang="en-US" altLang="zh-CN" sz="2400" dirty="0"/>
          </a:p>
          <a:p>
            <a:r>
              <a:rPr lang="en-US" altLang="zh-CN" sz="2400" dirty="0" err="1">
                <a:solidFill>
                  <a:srgbClr val="FF0000"/>
                </a:solidFill>
              </a:rPr>
              <a:t>NameNode</a:t>
            </a:r>
            <a:r>
              <a:rPr lang="zh-CN" altLang="en-US" sz="2400" dirty="0">
                <a:solidFill>
                  <a:srgbClr val="FF0000"/>
                </a:solidFill>
              </a:rPr>
              <a:t> 可以实现弹性的容量扩展</a:t>
            </a:r>
            <a:endParaRPr lang="en-US" altLang="zh-CN" sz="2400" dirty="0">
              <a:solidFill>
                <a:srgbClr val="FF0000"/>
              </a:solidFill>
            </a:endParaRPr>
          </a:p>
        </p:txBody>
      </p:sp>
      <p:sp>
        <p:nvSpPr>
          <p:cNvPr id="7" name="文本框 9">
            <a:extLst>
              <a:ext uri="{FF2B5EF4-FFF2-40B4-BE49-F238E27FC236}">
                <a16:creationId xmlns:a16="http://schemas.microsoft.com/office/drawing/2014/main" id="{676E0110-CFBD-4D38-82D1-F0CD645D81BF}"/>
              </a:ext>
            </a:extLst>
          </p:cNvPr>
          <p:cNvSpPr txBox="1"/>
          <p:nvPr/>
        </p:nvSpPr>
        <p:spPr>
          <a:xfrm>
            <a:off x="6037065" y="3549317"/>
            <a:ext cx="4248472" cy="2308324"/>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数据节点</a:t>
            </a:r>
            <a:endParaRPr lang="en-US" altLang="zh-CN" sz="24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t>存储应用数据块</a:t>
            </a:r>
            <a:endParaRPr lang="en-US" altLang="zh-CN" sz="2400" dirty="0"/>
          </a:p>
          <a:p>
            <a:pPr marL="285750" indent="-285750">
              <a:buFont typeface="Arial" panose="020B0604020202020204" pitchFamily="34" charset="0"/>
              <a:buChar char="•"/>
            </a:pPr>
            <a:r>
              <a:rPr lang="zh-CN" altLang="en-US" sz="2400" dirty="0"/>
              <a:t>执行数据块的读写操作</a:t>
            </a:r>
            <a:endParaRPr lang="en-US" altLang="zh-CN" sz="2400" dirty="0"/>
          </a:p>
          <a:p>
            <a:pPr marL="285750" indent="-285750">
              <a:buFont typeface="Arial" panose="020B0604020202020204" pitchFamily="34" charset="0"/>
              <a:buChar char="•"/>
            </a:pPr>
            <a:r>
              <a:rPr lang="zh-CN" altLang="en-US" sz="2400" dirty="0"/>
              <a:t>维护</a:t>
            </a:r>
            <a:r>
              <a:rPr lang="en-US" altLang="zh-CN" sz="2400" dirty="0"/>
              <a:t>block </a:t>
            </a:r>
            <a:r>
              <a:rPr lang="zh-CN" altLang="en-US" sz="2400" dirty="0"/>
              <a:t>与</a:t>
            </a:r>
            <a:r>
              <a:rPr lang="en-US" altLang="zh-CN" sz="2400" dirty="0" err="1"/>
              <a:t>Datanode</a:t>
            </a:r>
            <a:r>
              <a:rPr lang="en-US" altLang="zh-CN" sz="2400" dirty="0"/>
              <a:t> </a:t>
            </a:r>
            <a:r>
              <a:rPr lang="zh-CN" altLang="en-US" sz="2400" dirty="0"/>
              <a:t>本地文件的映射关系</a:t>
            </a:r>
            <a:endParaRPr lang="en-US" altLang="zh-CN" sz="2400" dirty="0"/>
          </a:p>
          <a:p>
            <a:endParaRPr lang="zh-CN" altLang="en-US" sz="2400" b="1" dirty="0"/>
          </a:p>
        </p:txBody>
      </p:sp>
      <p:grpSp>
        <p:nvGrpSpPr>
          <p:cNvPr id="8" name="组合 7">
            <a:extLst>
              <a:ext uri="{FF2B5EF4-FFF2-40B4-BE49-F238E27FC236}">
                <a16:creationId xmlns:a16="http://schemas.microsoft.com/office/drawing/2014/main" id="{E657891B-0325-4E62-ACD2-8D31960E7EE1}"/>
              </a:ext>
            </a:extLst>
          </p:cNvPr>
          <p:cNvGrpSpPr/>
          <p:nvPr/>
        </p:nvGrpSpPr>
        <p:grpSpPr>
          <a:xfrm>
            <a:off x="1127125" y="2251075"/>
            <a:ext cx="3171825" cy="566420"/>
            <a:chOff x="1692" y="3058"/>
            <a:chExt cx="4995" cy="892"/>
          </a:xfrm>
        </p:grpSpPr>
        <p:sp>
          <p:nvSpPr>
            <p:cNvPr id="9" name="圆角矩形 13">
              <a:extLst>
                <a:ext uri="{FF2B5EF4-FFF2-40B4-BE49-F238E27FC236}">
                  <a16:creationId xmlns:a16="http://schemas.microsoft.com/office/drawing/2014/main" id="{98ED27A2-AC62-4E9B-ADB3-8627524936CF}"/>
                </a:ext>
              </a:extLst>
            </p:cNvPr>
            <p:cNvSpPr/>
            <p:nvPr/>
          </p:nvSpPr>
          <p:spPr>
            <a:xfrm>
              <a:off x="1692" y="3059"/>
              <a:ext cx="2188" cy="890"/>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a:t>NameNode</a:t>
              </a:r>
            </a:p>
          </p:txBody>
        </p:sp>
        <p:sp>
          <p:nvSpPr>
            <p:cNvPr id="10" name="圆角矩形 14">
              <a:extLst>
                <a:ext uri="{FF2B5EF4-FFF2-40B4-BE49-F238E27FC236}">
                  <a16:creationId xmlns:a16="http://schemas.microsoft.com/office/drawing/2014/main" id="{E0C6BDF0-ABAD-4283-96E2-52AB08CE6BC5}"/>
                </a:ext>
              </a:extLst>
            </p:cNvPr>
            <p:cNvSpPr/>
            <p:nvPr/>
          </p:nvSpPr>
          <p:spPr>
            <a:xfrm>
              <a:off x="4513" y="3058"/>
              <a:ext cx="2174" cy="892"/>
            </a:xfrm>
            <a:prstGeom prst="roundRect">
              <a:avLst/>
            </a:prstGeom>
            <a:ln>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a:t>Secondary</a:t>
              </a:r>
            </a:p>
            <a:p>
              <a:pPr algn="ctr"/>
              <a:r>
                <a:rPr lang="en-US" altLang="zh-CN"/>
                <a:t>NameNode</a:t>
              </a:r>
            </a:p>
          </p:txBody>
        </p:sp>
        <p:cxnSp>
          <p:nvCxnSpPr>
            <p:cNvPr id="11" name="直接箭头连接符 10">
              <a:extLst>
                <a:ext uri="{FF2B5EF4-FFF2-40B4-BE49-F238E27FC236}">
                  <a16:creationId xmlns:a16="http://schemas.microsoft.com/office/drawing/2014/main" id="{73F495BB-C102-4C14-8D6B-8265B290AE70}"/>
                </a:ext>
              </a:extLst>
            </p:cNvPr>
            <p:cNvCxnSpPr>
              <a:stCxn id="9" idx="3"/>
              <a:endCxn id="10" idx="1"/>
            </p:cNvCxnSpPr>
            <p:nvPr/>
          </p:nvCxnSpPr>
          <p:spPr>
            <a:xfrm>
              <a:off x="3880" y="3504"/>
              <a:ext cx="633" cy="0"/>
            </a:xfrm>
            <a:prstGeom prst="straightConnector1">
              <a:avLst/>
            </a:prstGeom>
            <a:ln w="15875">
              <a:solidFill>
                <a:schemeClr val="bg1">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BBD861EF-E6EC-49A5-B7FE-DFFDA87A1DF7}"/>
              </a:ext>
            </a:extLst>
          </p:cNvPr>
          <p:cNvGrpSpPr/>
          <p:nvPr/>
        </p:nvGrpSpPr>
        <p:grpSpPr>
          <a:xfrm>
            <a:off x="5643245" y="2280920"/>
            <a:ext cx="5502910" cy="535940"/>
            <a:chOff x="8887" y="3352"/>
            <a:chExt cx="8666" cy="844"/>
          </a:xfrm>
        </p:grpSpPr>
        <p:grpSp>
          <p:nvGrpSpPr>
            <p:cNvPr id="13" name="组合 12">
              <a:extLst>
                <a:ext uri="{FF2B5EF4-FFF2-40B4-BE49-F238E27FC236}">
                  <a16:creationId xmlns:a16="http://schemas.microsoft.com/office/drawing/2014/main" id="{A43CCA7E-68B7-41E5-BD8D-35BA84742F19}"/>
                </a:ext>
              </a:extLst>
            </p:cNvPr>
            <p:cNvGrpSpPr/>
            <p:nvPr/>
          </p:nvGrpSpPr>
          <p:grpSpPr>
            <a:xfrm>
              <a:off x="8887" y="3352"/>
              <a:ext cx="1582" cy="844"/>
              <a:chOff x="8891" y="3305"/>
              <a:chExt cx="1582" cy="844"/>
            </a:xfrm>
          </p:grpSpPr>
          <p:sp>
            <p:nvSpPr>
              <p:cNvPr id="38" name="圆角矩形 18">
                <a:extLst>
                  <a:ext uri="{FF2B5EF4-FFF2-40B4-BE49-F238E27FC236}">
                    <a16:creationId xmlns:a16="http://schemas.microsoft.com/office/drawing/2014/main" id="{6948202D-BEF5-4FAA-875A-6BB8289A407A}"/>
                  </a:ext>
                </a:extLst>
              </p:cNvPr>
              <p:cNvSpPr/>
              <p:nvPr/>
            </p:nvSpPr>
            <p:spPr>
              <a:xfrm>
                <a:off x="8891" y="3305"/>
                <a:ext cx="1583" cy="845"/>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9" name="圆角矩形 19">
                <a:extLst>
                  <a:ext uri="{FF2B5EF4-FFF2-40B4-BE49-F238E27FC236}">
                    <a16:creationId xmlns:a16="http://schemas.microsoft.com/office/drawing/2014/main" id="{0C03DD7C-A208-4AF7-BE42-CE7D12D1756D}"/>
                  </a:ext>
                </a:extLst>
              </p:cNvPr>
              <p:cNvSpPr/>
              <p:nvPr/>
            </p:nvSpPr>
            <p:spPr>
              <a:xfrm>
                <a:off x="9024" y="3751"/>
                <a:ext cx="317" cy="278"/>
              </a:xfrm>
              <a:prstGeom prst="roundRect">
                <a:avLst/>
              </a:prstGeom>
              <a:solidFill>
                <a:srgbClr val="BF4E4F"/>
              </a:solidFill>
              <a:ln>
                <a:solidFill>
                  <a:srgbClr val="AE2F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20">
                <a:extLst>
                  <a:ext uri="{FF2B5EF4-FFF2-40B4-BE49-F238E27FC236}">
                    <a16:creationId xmlns:a16="http://schemas.microsoft.com/office/drawing/2014/main" id="{46599C8A-8DD1-4DB1-A930-1DF210B24453}"/>
                  </a:ext>
                </a:extLst>
              </p:cNvPr>
              <p:cNvSpPr/>
              <p:nvPr/>
            </p:nvSpPr>
            <p:spPr>
              <a:xfrm>
                <a:off x="9524" y="3751"/>
                <a:ext cx="317" cy="278"/>
              </a:xfrm>
              <a:prstGeom prst="roundRect">
                <a:avLst/>
              </a:prstGeom>
              <a:solidFill>
                <a:srgbClr val="99BC56"/>
              </a:solidFill>
              <a:ln>
                <a:solidFill>
                  <a:srgbClr val="6FA9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21">
                <a:extLst>
                  <a:ext uri="{FF2B5EF4-FFF2-40B4-BE49-F238E27FC236}">
                    <a16:creationId xmlns:a16="http://schemas.microsoft.com/office/drawing/2014/main" id="{CEEA012D-44AB-4422-9D3A-00799F4E0454}"/>
                  </a:ext>
                </a:extLst>
              </p:cNvPr>
              <p:cNvSpPr/>
              <p:nvPr/>
            </p:nvSpPr>
            <p:spPr>
              <a:xfrm>
                <a:off x="10042" y="3751"/>
                <a:ext cx="317" cy="278"/>
              </a:xfrm>
              <a:prstGeom prst="roundRect">
                <a:avLst/>
              </a:prstGeom>
              <a:solidFill>
                <a:srgbClr val="F69448"/>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D97C3E3-FF4B-4A27-8678-8F32548880B6}"/>
                  </a:ext>
                </a:extLst>
              </p:cNvPr>
              <p:cNvSpPr txBox="1"/>
              <p:nvPr/>
            </p:nvSpPr>
            <p:spPr>
              <a:xfrm>
                <a:off x="8924" y="3306"/>
                <a:ext cx="1517" cy="483"/>
              </a:xfrm>
              <a:prstGeom prst="rect">
                <a:avLst/>
              </a:prstGeom>
              <a:noFill/>
            </p:spPr>
            <p:txBody>
              <a:bodyPr wrap="square" rtlCol="0">
                <a:spAutoFit/>
              </a:bodyPr>
              <a:lstStyle/>
              <a:p>
                <a:pPr algn="ctr"/>
                <a:r>
                  <a:rPr lang="en-US" altLang="zh-CN" sz="1400"/>
                  <a:t>DataNode</a:t>
                </a:r>
              </a:p>
            </p:txBody>
          </p:sp>
        </p:grpSp>
        <p:grpSp>
          <p:nvGrpSpPr>
            <p:cNvPr id="14" name="组合 13">
              <a:extLst>
                <a:ext uri="{FF2B5EF4-FFF2-40B4-BE49-F238E27FC236}">
                  <a16:creationId xmlns:a16="http://schemas.microsoft.com/office/drawing/2014/main" id="{E5E9E30C-225D-4DF4-9F06-05E6BDFC6C3D}"/>
                </a:ext>
              </a:extLst>
            </p:cNvPr>
            <p:cNvGrpSpPr/>
            <p:nvPr/>
          </p:nvGrpSpPr>
          <p:grpSpPr>
            <a:xfrm>
              <a:off x="10658" y="3352"/>
              <a:ext cx="1582" cy="844"/>
              <a:chOff x="8891" y="3305"/>
              <a:chExt cx="1582" cy="844"/>
            </a:xfrm>
          </p:grpSpPr>
          <p:sp>
            <p:nvSpPr>
              <p:cNvPr id="33" name="圆角矩形 25">
                <a:extLst>
                  <a:ext uri="{FF2B5EF4-FFF2-40B4-BE49-F238E27FC236}">
                    <a16:creationId xmlns:a16="http://schemas.microsoft.com/office/drawing/2014/main" id="{A41488EB-C758-4F9B-9676-3C9B72010EC2}"/>
                  </a:ext>
                </a:extLst>
              </p:cNvPr>
              <p:cNvSpPr/>
              <p:nvPr/>
            </p:nvSpPr>
            <p:spPr>
              <a:xfrm>
                <a:off x="8891" y="3305"/>
                <a:ext cx="1583" cy="845"/>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4" name="圆角矩形 26">
                <a:extLst>
                  <a:ext uri="{FF2B5EF4-FFF2-40B4-BE49-F238E27FC236}">
                    <a16:creationId xmlns:a16="http://schemas.microsoft.com/office/drawing/2014/main" id="{6B367C2F-3DCC-496F-9167-3E4F704117FD}"/>
                  </a:ext>
                </a:extLst>
              </p:cNvPr>
              <p:cNvSpPr/>
              <p:nvPr/>
            </p:nvSpPr>
            <p:spPr>
              <a:xfrm>
                <a:off x="9024" y="3751"/>
                <a:ext cx="317" cy="278"/>
              </a:xfrm>
              <a:prstGeom prst="roundRect">
                <a:avLst/>
              </a:prstGeom>
              <a:solidFill>
                <a:srgbClr val="7F65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27">
                <a:extLst>
                  <a:ext uri="{FF2B5EF4-FFF2-40B4-BE49-F238E27FC236}">
                    <a16:creationId xmlns:a16="http://schemas.microsoft.com/office/drawing/2014/main" id="{FA02528B-C963-4DBA-8B00-BB655D9FC89A}"/>
                  </a:ext>
                </a:extLst>
              </p:cNvPr>
              <p:cNvSpPr/>
              <p:nvPr/>
            </p:nvSpPr>
            <p:spPr>
              <a:xfrm>
                <a:off x="9524" y="3751"/>
                <a:ext cx="317" cy="278"/>
              </a:xfrm>
              <a:prstGeom prst="roundRect">
                <a:avLst/>
              </a:prstGeom>
              <a:solidFill>
                <a:srgbClr val="00000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28">
                <a:extLst>
                  <a:ext uri="{FF2B5EF4-FFF2-40B4-BE49-F238E27FC236}">
                    <a16:creationId xmlns:a16="http://schemas.microsoft.com/office/drawing/2014/main" id="{D0694B06-FBC8-458C-BE90-C6D44539137F}"/>
                  </a:ext>
                </a:extLst>
              </p:cNvPr>
              <p:cNvSpPr/>
              <p:nvPr/>
            </p:nvSpPr>
            <p:spPr>
              <a:xfrm>
                <a:off x="10042" y="3751"/>
                <a:ext cx="317" cy="278"/>
              </a:xfrm>
              <a:prstGeom prst="roundRect">
                <a:avLst/>
              </a:prstGeom>
              <a:solidFill>
                <a:srgbClr val="C14E4E"/>
              </a:solidFill>
              <a:ln w="19050">
                <a:solidFill>
                  <a:srgbClr val="C33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A85A7B48-9D8C-4CDC-8229-302EA3451731}"/>
                  </a:ext>
                </a:extLst>
              </p:cNvPr>
              <p:cNvSpPr txBox="1"/>
              <p:nvPr/>
            </p:nvSpPr>
            <p:spPr>
              <a:xfrm>
                <a:off x="8924" y="3306"/>
                <a:ext cx="1517" cy="483"/>
              </a:xfrm>
              <a:prstGeom prst="rect">
                <a:avLst/>
              </a:prstGeom>
              <a:noFill/>
            </p:spPr>
            <p:txBody>
              <a:bodyPr wrap="square" rtlCol="0">
                <a:spAutoFit/>
              </a:bodyPr>
              <a:lstStyle/>
              <a:p>
                <a:pPr algn="ctr"/>
                <a:r>
                  <a:rPr lang="en-US" altLang="zh-CN" sz="1400"/>
                  <a:t>DataNode</a:t>
                </a:r>
              </a:p>
            </p:txBody>
          </p:sp>
        </p:grpSp>
        <p:grpSp>
          <p:nvGrpSpPr>
            <p:cNvPr id="15" name="组合 14">
              <a:extLst>
                <a:ext uri="{FF2B5EF4-FFF2-40B4-BE49-F238E27FC236}">
                  <a16:creationId xmlns:a16="http://schemas.microsoft.com/office/drawing/2014/main" id="{938C163A-05B6-4217-9FB6-E803F60C8F5D}"/>
                </a:ext>
              </a:extLst>
            </p:cNvPr>
            <p:cNvGrpSpPr/>
            <p:nvPr/>
          </p:nvGrpSpPr>
          <p:grpSpPr>
            <a:xfrm>
              <a:off x="12429" y="3352"/>
              <a:ext cx="1582" cy="844"/>
              <a:chOff x="8891" y="3305"/>
              <a:chExt cx="1582" cy="844"/>
            </a:xfrm>
          </p:grpSpPr>
          <p:sp>
            <p:nvSpPr>
              <p:cNvPr id="28" name="圆角矩形 31">
                <a:extLst>
                  <a:ext uri="{FF2B5EF4-FFF2-40B4-BE49-F238E27FC236}">
                    <a16:creationId xmlns:a16="http://schemas.microsoft.com/office/drawing/2014/main" id="{3A19C65D-31DC-437E-AECF-A82E57A71D3A}"/>
                  </a:ext>
                </a:extLst>
              </p:cNvPr>
              <p:cNvSpPr/>
              <p:nvPr/>
            </p:nvSpPr>
            <p:spPr>
              <a:xfrm>
                <a:off x="8891" y="3305"/>
                <a:ext cx="1583" cy="845"/>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9" name="圆角矩形 32">
                <a:extLst>
                  <a:ext uri="{FF2B5EF4-FFF2-40B4-BE49-F238E27FC236}">
                    <a16:creationId xmlns:a16="http://schemas.microsoft.com/office/drawing/2014/main" id="{C5C1AE7E-24F0-47A1-BA0A-13CA0BC7A0B0}"/>
                  </a:ext>
                </a:extLst>
              </p:cNvPr>
              <p:cNvSpPr/>
              <p:nvPr/>
            </p:nvSpPr>
            <p:spPr>
              <a:xfrm>
                <a:off x="9024" y="3751"/>
                <a:ext cx="317" cy="278"/>
              </a:xfrm>
              <a:prstGeom prst="roundRect">
                <a:avLst/>
              </a:prstGeom>
              <a:solidFill>
                <a:srgbClr val="49A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33">
                <a:extLst>
                  <a:ext uri="{FF2B5EF4-FFF2-40B4-BE49-F238E27FC236}">
                    <a16:creationId xmlns:a16="http://schemas.microsoft.com/office/drawing/2014/main" id="{56105BCB-8F72-46D5-9AB8-26E85FE2EEE3}"/>
                  </a:ext>
                </a:extLst>
              </p:cNvPr>
              <p:cNvSpPr/>
              <p:nvPr/>
            </p:nvSpPr>
            <p:spPr>
              <a:xfrm>
                <a:off x="9524" y="3751"/>
                <a:ext cx="317" cy="278"/>
              </a:xfrm>
              <a:prstGeom prst="roundRect">
                <a:avLst/>
              </a:prstGeom>
              <a:solidFill>
                <a:srgbClr val="F69647"/>
              </a:solidFill>
              <a:ln w="12700" cap="rnd" cmpd="sng">
                <a:solidFill>
                  <a:srgbClr val="DB620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4">
                <a:extLst>
                  <a:ext uri="{FF2B5EF4-FFF2-40B4-BE49-F238E27FC236}">
                    <a16:creationId xmlns:a16="http://schemas.microsoft.com/office/drawing/2014/main" id="{0F9EC2A8-6DE0-4857-AE3B-5CC257C2DBD4}"/>
                  </a:ext>
                </a:extLst>
              </p:cNvPr>
              <p:cNvSpPr/>
              <p:nvPr/>
            </p:nvSpPr>
            <p:spPr>
              <a:xfrm>
                <a:off x="10042" y="3751"/>
                <a:ext cx="317" cy="278"/>
              </a:xfrm>
              <a:prstGeom prst="roundRect">
                <a:avLst/>
              </a:prstGeom>
              <a:solidFill>
                <a:srgbClr val="0608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54A8A2D-D1B1-4FA8-838C-82E1CC37332F}"/>
                  </a:ext>
                </a:extLst>
              </p:cNvPr>
              <p:cNvSpPr txBox="1"/>
              <p:nvPr/>
            </p:nvSpPr>
            <p:spPr>
              <a:xfrm>
                <a:off x="8924" y="3306"/>
                <a:ext cx="1517" cy="483"/>
              </a:xfrm>
              <a:prstGeom prst="rect">
                <a:avLst/>
              </a:prstGeom>
              <a:noFill/>
            </p:spPr>
            <p:txBody>
              <a:bodyPr wrap="square" rtlCol="0">
                <a:spAutoFit/>
              </a:bodyPr>
              <a:lstStyle/>
              <a:p>
                <a:pPr algn="ctr"/>
                <a:r>
                  <a:rPr lang="en-US" altLang="zh-CN" sz="1400"/>
                  <a:t>DataNode</a:t>
                </a:r>
              </a:p>
            </p:txBody>
          </p:sp>
        </p:grpSp>
        <p:grpSp>
          <p:nvGrpSpPr>
            <p:cNvPr id="16" name="组合 15">
              <a:extLst>
                <a:ext uri="{FF2B5EF4-FFF2-40B4-BE49-F238E27FC236}">
                  <a16:creationId xmlns:a16="http://schemas.microsoft.com/office/drawing/2014/main" id="{65F5C69D-1546-40D3-BB7D-13E0C614D995}"/>
                </a:ext>
              </a:extLst>
            </p:cNvPr>
            <p:cNvGrpSpPr/>
            <p:nvPr/>
          </p:nvGrpSpPr>
          <p:grpSpPr>
            <a:xfrm>
              <a:off x="14200" y="3352"/>
              <a:ext cx="1582" cy="844"/>
              <a:chOff x="8891" y="3305"/>
              <a:chExt cx="1582" cy="844"/>
            </a:xfrm>
          </p:grpSpPr>
          <p:sp>
            <p:nvSpPr>
              <p:cNvPr id="23" name="圆角矩形 37">
                <a:extLst>
                  <a:ext uri="{FF2B5EF4-FFF2-40B4-BE49-F238E27FC236}">
                    <a16:creationId xmlns:a16="http://schemas.microsoft.com/office/drawing/2014/main" id="{7A4A78E8-1EED-4BBF-AB68-33E17D8BC9B5}"/>
                  </a:ext>
                </a:extLst>
              </p:cNvPr>
              <p:cNvSpPr/>
              <p:nvPr/>
            </p:nvSpPr>
            <p:spPr>
              <a:xfrm>
                <a:off x="8891" y="3305"/>
                <a:ext cx="1583" cy="845"/>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 name="圆角矩形 38">
                <a:extLst>
                  <a:ext uri="{FF2B5EF4-FFF2-40B4-BE49-F238E27FC236}">
                    <a16:creationId xmlns:a16="http://schemas.microsoft.com/office/drawing/2014/main" id="{ED4EBAAA-314D-412A-9037-230AC1F05019}"/>
                  </a:ext>
                </a:extLst>
              </p:cNvPr>
              <p:cNvSpPr/>
              <p:nvPr/>
            </p:nvSpPr>
            <p:spPr>
              <a:xfrm>
                <a:off x="9024" y="3751"/>
                <a:ext cx="317" cy="278"/>
              </a:xfrm>
              <a:prstGeom prst="roundRect">
                <a:avLst/>
              </a:prstGeom>
              <a:solidFill>
                <a:srgbClr val="7F65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39">
                <a:extLst>
                  <a:ext uri="{FF2B5EF4-FFF2-40B4-BE49-F238E27FC236}">
                    <a16:creationId xmlns:a16="http://schemas.microsoft.com/office/drawing/2014/main" id="{31D69A1C-8C20-4135-B90A-455185F25C87}"/>
                  </a:ext>
                </a:extLst>
              </p:cNvPr>
              <p:cNvSpPr/>
              <p:nvPr/>
            </p:nvSpPr>
            <p:spPr>
              <a:xfrm>
                <a:off x="9524" y="3751"/>
                <a:ext cx="317" cy="278"/>
              </a:xfrm>
              <a:prstGeom prst="roundRect">
                <a:avLst/>
              </a:prstGeom>
              <a:solidFill>
                <a:srgbClr val="AE4344"/>
              </a:solidFill>
              <a:ln>
                <a:solidFill>
                  <a:srgbClr val="C33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40">
                <a:extLst>
                  <a:ext uri="{FF2B5EF4-FFF2-40B4-BE49-F238E27FC236}">
                    <a16:creationId xmlns:a16="http://schemas.microsoft.com/office/drawing/2014/main" id="{7793BE5F-0CA6-4391-94FC-7AD0F0B0B10E}"/>
                  </a:ext>
                </a:extLst>
              </p:cNvPr>
              <p:cNvSpPr/>
              <p:nvPr/>
            </p:nvSpPr>
            <p:spPr>
              <a:xfrm>
                <a:off x="10042" y="3751"/>
                <a:ext cx="317" cy="278"/>
              </a:xfrm>
              <a:prstGeom prst="roundRect">
                <a:avLst/>
              </a:prstGeom>
              <a:solidFill>
                <a:srgbClr val="9AB95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3B7181A-235F-4824-95F0-C81AC1266CEC}"/>
                  </a:ext>
                </a:extLst>
              </p:cNvPr>
              <p:cNvSpPr txBox="1"/>
              <p:nvPr/>
            </p:nvSpPr>
            <p:spPr>
              <a:xfrm>
                <a:off x="8924" y="3306"/>
                <a:ext cx="1517" cy="483"/>
              </a:xfrm>
              <a:prstGeom prst="rect">
                <a:avLst/>
              </a:prstGeom>
              <a:noFill/>
            </p:spPr>
            <p:txBody>
              <a:bodyPr wrap="square" rtlCol="0">
                <a:spAutoFit/>
              </a:bodyPr>
              <a:lstStyle/>
              <a:p>
                <a:pPr algn="ctr"/>
                <a:r>
                  <a:rPr lang="en-US" altLang="zh-CN" sz="1400"/>
                  <a:t>DataNode</a:t>
                </a:r>
              </a:p>
            </p:txBody>
          </p:sp>
        </p:grpSp>
        <p:grpSp>
          <p:nvGrpSpPr>
            <p:cNvPr id="17" name="组合 16">
              <a:extLst>
                <a:ext uri="{FF2B5EF4-FFF2-40B4-BE49-F238E27FC236}">
                  <a16:creationId xmlns:a16="http://schemas.microsoft.com/office/drawing/2014/main" id="{7191F926-B922-46F5-AA6A-3A6C9D07D30F}"/>
                </a:ext>
              </a:extLst>
            </p:cNvPr>
            <p:cNvGrpSpPr/>
            <p:nvPr/>
          </p:nvGrpSpPr>
          <p:grpSpPr>
            <a:xfrm>
              <a:off x="15971" y="3352"/>
              <a:ext cx="1582" cy="844"/>
              <a:chOff x="8891" y="3305"/>
              <a:chExt cx="1582" cy="844"/>
            </a:xfrm>
          </p:grpSpPr>
          <p:sp>
            <p:nvSpPr>
              <p:cNvPr id="18" name="圆角矩形 49">
                <a:extLst>
                  <a:ext uri="{FF2B5EF4-FFF2-40B4-BE49-F238E27FC236}">
                    <a16:creationId xmlns:a16="http://schemas.microsoft.com/office/drawing/2014/main" id="{FF588ECD-41DF-4DF3-9738-2A91AE62DB8E}"/>
                  </a:ext>
                </a:extLst>
              </p:cNvPr>
              <p:cNvSpPr/>
              <p:nvPr/>
            </p:nvSpPr>
            <p:spPr>
              <a:xfrm>
                <a:off x="8891" y="3305"/>
                <a:ext cx="1583" cy="845"/>
              </a:xfrm>
              <a:prstGeom prst="roundRect">
                <a:avLst/>
              </a:prstGeom>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圆角矩形 50">
                <a:extLst>
                  <a:ext uri="{FF2B5EF4-FFF2-40B4-BE49-F238E27FC236}">
                    <a16:creationId xmlns:a16="http://schemas.microsoft.com/office/drawing/2014/main" id="{3473F7CA-2FB0-480E-8581-32964497776B}"/>
                  </a:ext>
                </a:extLst>
              </p:cNvPr>
              <p:cNvSpPr/>
              <p:nvPr/>
            </p:nvSpPr>
            <p:spPr>
              <a:xfrm>
                <a:off x="9024" y="3751"/>
                <a:ext cx="317" cy="2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51">
                <a:extLst>
                  <a:ext uri="{FF2B5EF4-FFF2-40B4-BE49-F238E27FC236}">
                    <a16:creationId xmlns:a16="http://schemas.microsoft.com/office/drawing/2014/main" id="{96F2853B-9312-46B2-9156-26B9BEDAD996}"/>
                  </a:ext>
                </a:extLst>
              </p:cNvPr>
              <p:cNvSpPr/>
              <p:nvPr/>
            </p:nvSpPr>
            <p:spPr>
              <a:xfrm>
                <a:off x="9524" y="3751"/>
                <a:ext cx="317" cy="278"/>
              </a:xfrm>
              <a:prstGeom prst="roundRect">
                <a:avLst/>
              </a:prstGeom>
              <a:solidFill>
                <a:srgbClr val="9CBC5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52">
                <a:extLst>
                  <a:ext uri="{FF2B5EF4-FFF2-40B4-BE49-F238E27FC236}">
                    <a16:creationId xmlns:a16="http://schemas.microsoft.com/office/drawing/2014/main" id="{2BAE822F-D0D7-47A5-808E-B45B9FE11E3B}"/>
                  </a:ext>
                </a:extLst>
              </p:cNvPr>
              <p:cNvSpPr/>
              <p:nvPr/>
            </p:nvSpPr>
            <p:spPr>
              <a:xfrm>
                <a:off x="10042" y="3751"/>
                <a:ext cx="317" cy="278"/>
              </a:xfrm>
              <a:prstGeom prst="roundRect">
                <a:avLst/>
              </a:prstGeom>
              <a:solidFill>
                <a:srgbClr val="F99545"/>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D6C810F-C1A9-4B3A-99A9-27E4B19716F8}"/>
                  </a:ext>
                </a:extLst>
              </p:cNvPr>
              <p:cNvSpPr txBox="1"/>
              <p:nvPr/>
            </p:nvSpPr>
            <p:spPr>
              <a:xfrm>
                <a:off x="8924" y="3306"/>
                <a:ext cx="1517" cy="483"/>
              </a:xfrm>
              <a:prstGeom prst="rect">
                <a:avLst/>
              </a:prstGeom>
              <a:noFill/>
            </p:spPr>
            <p:txBody>
              <a:bodyPr wrap="square" rtlCol="0">
                <a:spAutoFit/>
              </a:bodyPr>
              <a:lstStyle/>
              <a:p>
                <a:pPr algn="ctr"/>
                <a:r>
                  <a:rPr lang="en-US" altLang="zh-CN" sz="1400"/>
                  <a:t>DataNode</a:t>
                </a:r>
              </a:p>
            </p:txBody>
          </p:sp>
        </p:grpSp>
      </p:grpSp>
      <p:sp>
        <p:nvSpPr>
          <p:cNvPr id="4" name="灯片编号占位符 3">
            <a:extLst>
              <a:ext uri="{FF2B5EF4-FFF2-40B4-BE49-F238E27FC236}">
                <a16:creationId xmlns:a16="http://schemas.microsoft.com/office/drawing/2014/main" id="{899C7ADE-1A3B-0B42-AE25-0C59CAF860AE}"/>
              </a:ext>
            </a:extLst>
          </p:cNvPr>
          <p:cNvSpPr>
            <a:spLocks noGrp="1"/>
          </p:cNvSpPr>
          <p:nvPr>
            <p:ph type="sldNum" sz="quarter" idx="12"/>
          </p:nvPr>
        </p:nvSpPr>
        <p:spPr/>
        <p:txBody>
          <a:bodyPr/>
          <a:lstStyle/>
          <a:p>
            <a:fld id="{B13F0FA4-29F4-4B1D-A16B-0D7169EBD889}" type="slidenum">
              <a:rPr lang="en-US" smtClean="0"/>
              <a:t>26</a:t>
            </a:fld>
            <a:endParaRPr lang="en-US" dirty="0"/>
          </a:p>
        </p:txBody>
      </p:sp>
    </p:spTree>
    <p:extLst>
      <p:ext uri="{BB962C8B-B14F-4D97-AF65-F5344CB8AC3E}">
        <p14:creationId xmlns:p14="http://schemas.microsoft.com/office/powerpoint/2010/main" val="748857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5F96-9ACF-4C3C-BE91-9CE56781601E}"/>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FC23EC81-D94C-4CFC-B42F-DFA2D8ABA8CE}"/>
              </a:ext>
            </a:extLst>
          </p:cNvPr>
          <p:cNvSpPr>
            <a:spLocks noGrp="1"/>
          </p:cNvSpPr>
          <p:nvPr>
            <p:ph idx="1"/>
          </p:nvPr>
        </p:nvSpPr>
        <p:spPr/>
        <p:txBody>
          <a:bodyPr/>
          <a:lstStyle/>
          <a:p>
            <a:r>
              <a:rPr lang="en-US" altLang="zh-CN" dirty="0"/>
              <a:t>HDFS</a:t>
            </a:r>
            <a:r>
              <a:rPr lang="zh-CN" altLang="en-US" dirty="0"/>
              <a:t>组件一：名字节点</a:t>
            </a:r>
            <a:endParaRPr lang="en-US" altLang="zh-CN" dirty="0"/>
          </a:p>
          <a:p>
            <a:pPr lvl="1"/>
            <a:r>
              <a:rPr lang="en-US" altLang="zh-CN" dirty="0"/>
              <a:t>HDFS</a:t>
            </a:r>
            <a:r>
              <a:rPr lang="zh-CN" altLang="en-US" dirty="0"/>
              <a:t>的名字节点也成为主服务器</a:t>
            </a:r>
            <a:endParaRPr lang="en-US" altLang="zh-CN" dirty="0"/>
          </a:p>
          <a:p>
            <a:pPr lvl="1"/>
            <a:r>
              <a:rPr lang="zh-CN" altLang="en-US" dirty="0"/>
              <a:t>管理整个</a:t>
            </a:r>
            <a:r>
              <a:rPr lang="en-US" altLang="zh-CN" dirty="0"/>
              <a:t>HDFS</a:t>
            </a:r>
            <a:r>
              <a:rPr lang="zh-CN" altLang="en-US" dirty="0"/>
              <a:t>文件系统的名字空间（</a:t>
            </a:r>
            <a:r>
              <a:rPr lang="en-US" altLang="zh-CN" dirty="0"/>
              <a:t>namespace</a:t>
            </a:r>
            <a:r>
              <a:rPr lang="zh-CN" altLang="en-US" dirty="0"/>
              <a:t>）和客户端访问</a:t>
            </a:r>
            <a:endParaRPr lang="en-US" altLang="zh-CN" dirty="0"/>
          </a:p>
          <a:p>
            <a:pPr lvl="1"/>
            <a:r>
              <a:rPr lang="en-US" altLang="zh-CN" dirty="0"/>
              <a:t>HDFS</a:t>
            </a:r>
            <a:r>
              <a:rPr lang="zh-CN" altLang="en-US" dirty="0"/>
              <a:t>的名字空间层次由文件和目录组成，操作包括</a:t>
            </a:r>
            <a:r>
              <a:rPr lang="en-US" altLang="zh-CN" dirty="0"/>
              <a:t>’</a:t>
            </a:r>
            <a:r>
              <a:rPr lang="zh-CN" altLang="en-US" dirty="0"/>
              <a:t>打开</a:t>
            </a:r>
            <a:r>
              <a:rPr lang="en-US" altLang="zh-CN" dirty="0"/>
              <a:t>’</a:t>
            </a:r>
            <a:r>
              <a:rPr lang="zh-CN" altLang="en-US" dirty="0"/>
              <a:t>、</a:t>
            </a:r>
            <a:r>
              <a:rPr lang="en-US" altLang="zh-CN" dirty="0"/>
              <a:t>’</a:t>
            </a:r>
            <a:r>
              <a:rPr lang="zh-CN" altLang="en-US" dirty="0"/>
              <a:t>关闭</a:t>
            </a:r>
            <a:r>
              <a:rPr lang="en-US" altLang="zh-CN" dirty="0"/>
              <a:t>’</a:t>
            </a:r>
            <a:r>
              <a:rPr lang="zh-CN" altLang="en-US" dirty="0"/>
              <a:t>、</a:t>
            </a:r>
            <a:r>
              <a:rPr lang="en-US" altLang="zh-CN" dirty="0"/>
              <a:t>’</a:t>
            </a:r>
            <a:r>
              <a:rPr lang="zh-CN" altLang="en-US" dirty="0"/>
              <a:t>重命名</a:t>
            </a:r>
            <a:r>
              <a:rPr lang="en-US" altLang="zh-CN" dirty="0"/>
              <a:t>’</a:t>
            </a:r>
            <a:r>
              <a:rPr lang="zh-CN" altLang="en-US" dirty="0"/>
              <a:t>等，并负责数据块到数据节点之间的映射；此外，存在一组数据节点，它除了负责管理挂载在节点上的存储设备，还负责响应客户端的读写请求。</a:t>
            </a:r>
            <a:endParaRPr lang="en-US" altLang="zh-CN" dirty="0"/>
          </a:p>
          <a:p>
            <a:pPr lvl="1"/>
            <a:r>
              <a:rPr lang="zh-CN" altLang="en-US" dirty="0"/>
              <a:t>名字空间上记录着文件系统里文件的访问权限、修改和访问时间、名字空间和磁盘空间配额等属性</a:t>
            </a:r>
            <a:endParaRPr lang="en-US" altLang="zh-CN" dirty="0"/>
          </a:p>
          <a:p>
            <a:pPr lvl="1"/>
            <a:r>
              <a:rPr lang="en-US" altLang="zh-CN" dirty="0"/>
              <a:t>HDFS</a:t>
            </a:r>
            <a:r>
              <a:rPr lang="zh-CN" altLang="en-US" dirty="0"/>
              <a:t>将文件系统名字空间呈现给客户端，并运行用户数据存放到数据节点上。从内部构造看，每个文件被分成一个或多个数据块，从而这些数据块被存放到一组数据节点上；数据节点会根据名字节点的指示执行数据块创建、删除和复制操作。</a:t>
            </a:r>
            <a:endParaRPr lang="en-US" altLang="zh-CN" dirty="0"/>
          </a:p>
          <a:p>
            <a:pPr lvl="1"/>
            <a:endParaRPr lang="en-US" dirty="0"/>
          </a:p>
        </p:txBody>
      </p:sp>
      <p:sp>
        <p:nvSpPr>
          <p:cNvPr id="4" name="灯片编号占位符 3">
            <a:extLst>
              <a:ext uri="{FF2B5EF4-FFF2-40B4-BE49-F238E27FC236}">
                <a16:creationId xmlns:a16="http://schemas.microsoft.com/office/drawing/2014/main" id="{68974DEE-C227-D541-905C-CFEAA82B7A56}"/>
              </a:ext>
            </a:extLst>
          </p:cNvPr>
          <p:cNvSpPr>
            <a:spLocks noGrp="1"/>
          </p:cNvSpPr>
          <p:nvPr>
            <p:ph type="sldNum" sz="quarter" idx="12"/>
          </p:nvPr>
        </p:nvSpPr>
        <p:spPr/>
        <p:txBody>
          <a:bodyPr/>
          <a:lstStyle/>
          <a:p>
            <a:fld id="{B13F0FA4-29F4-4B1D-A16B-0D7169EBD889}" type="slidenum">
              <a:rPr lang="en-US" smtClean="0"/>
              <a:t>27</a:t>
            </a:fld>
            <a:endParaRPr lang="en-US" dirty="0"/>
          </a:p>
        </p:txBody>
      </p:sp>
    </p:spTree>
    <p:extLst>
      <p:ext uri="{BB962C8B-B14F-4D97-AF65-F5344CB8AC3E}">
        <p14:creationId xmlns:p14="http://schemas.microsoft.com/office/powerpoint/2010/main" val="130327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5F96-9ACF-4C3C-BE91-9CE56781601E}"/>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FC23EC81-D94C-4CFC-B42F-DFA2D8ABA8CE}"/>
              </a:ext>
            </a:extLst>
          </p:cNvPr>
          <p:cNvSpPr>
            <a:spLocks noGrp="1"/>
          </p:cNvSpPr>
          <p:nvPr>
            <p:ph idx="1"/>
          </p:nvPr>
        </p:nvSpPr>
        <p:spPr/>
        <p:txBody>
          <a:bodyPr/>
          <a:lstStyle/>
          <a:p>
            <a:r>
              <a:rPr lang="en-US" altLang="zh-CN" dirty="0"/>
              <a:t>HDFS</a:t>
            </a:r>
            <a:r>
              <a:rPr lang="zh-CN" altLang="en-US" dirty="0"/>
              <a:t>组件一：名字节点</a:t>
            </a:r>
            <a:endParaRPr lang="en-US" altLang="zh-CN" dirty="0"/>
          </a:p>
          <a:p>
            <a:pPr lvl="1"/>
            <a:r>
              <a:rPr lang="en-US" altLang="zh-CN" dirty="0"/>
              <a:t>HDFS</a:t>
            </a:r>
            <a:r>
              <a:rPr lang="zh-CN" altLang="en-US" dirty="0"/>
              <a:t>文件系统读数据：客户端首先向名字节点发起请求以获取包含该文件的数据块位置，然后从离客户端最近的数据节点读取块内容</a:t>
            </a:r>
            <a:endParaRPr lang="en-US" altLang="zh-CN" dirty="0"/>
          </a:p>
          <a:p>
            <a:pPr lvl="1"/>
            <a:r>
              <a:rPr lang="en-US" altLang="zh-CN" dirty="0"/>
              <a:t>HDFS</a:t>
            </a:r>
            <a:r>
              <a:rPr lang="zh-CN" altLang="en-US" dirty="0"/>
              <a:t>文件系统写数据：客户端首先请求名字节点挑选</a:t>
            </a:r>
            <a:r>
              <a:rPr lang="en-US" altLang="zh-CN" dirty="0"/>
              <a:t>3</a:t>
            </a:r>
            <a:r>
              <a:rPr lang="zh-CN" altLang="en-US" dirty="0"/>
              <a:t>个适合存访文件块及文件块备份的数据节点，然后客户端以管道模式向数据节点写入数据</a:t>
            </a:r>
            <a:endParaRPr lang="en-US" altLang="zh-CN" dirty="0"/>
          </a:p>
          <a:p>
            <a:pPr lvl="1"/>
            <a:endParaRPr lang="en-US" dirty="0"/>
          </a:p>
        </p:txBody>
      </p:sp>
      <p:sp>
        <p:nvSpPr>
          <p:cNvPr id="4" name="灯片编号占位符 3">
            <a:extLst>
              <a:ext uri="{FF2B5EF4-FFF2-40B4-BE49-F238E27FC236}">
                <a16:creationId xmlns:a16="http://schemas.microsoft.com/office/drawing/2014/main" id="{FBB2EDA5-2A6C-D84C-8454-9DFC9EE01D6E}"/>
              </a:ext>
            </a:extLst>
          </p:cNvPr>
          <p:cNvSpPr>
            <a:spLocks noGrp="1"/>
          </p:cNvSpPr>
          <p:nvPr>
            <p:ph type="sldNum" sz="quarter" idx="12"/>
          </p:nvPr>
        </p:nvSpPr>
        <p:spPr/>
        <p:txBody>
          <a:bodyPr/>
          <a:lstStyle/>
          <a:p>
            <a:fld id="{B13F0FA4-29F4-4B1D-A16B-0D7169EBD889}" type="slidenum">
              <a:rPr lang="en-US" smtClean="0"/>
              <a:t>28</a:t>
            </a:fld>
            <a:endParaRPr lang="en-US" dirty="0"/>
          </a:p>
        </p:txBody>
      </p:sp>
    </p:spTree>
    <p:extLst>
      <p:ext uri="{BB962C8B-B14F-4D97-AF65-F5344CB8AC3E}">
        <p14:creationId xmlns:p14="http://schemas.microsoft.com/office/powerpoint/2010/main" val="294638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5F96-9ACF-4C3C-BE91-9CE56781601E}"/>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FC23EC81-D94C-4CFC-B42F-DFA2D8ABA8CE}"/>
              </a:ext>
            </a:extLst>
          </p:cNvPr>
          <p:cNvSpPr>
            <a:spLocks noGrp="1"/>
          </p:cNvSpPr>
          <p:nvPr>
            <p:ph idx="1"/>
          </p:nvPr>
        </p:nvSpPr>
        <p:spPr/>
        <p:txBody>
          <a:bodyPr/>
          <a:lstStyle/>
          <a:p>
            <a:r>
              <a:rPr lang="en-US" altLang="zh-CN" dirty="0"/>
              <a:t>HDFS</a:t>
            </a:r>
            <a:r>
              <a:rPr lang="zh-CN" altLang="en-US" dirty="0"/>
              <a:t>组件二：数据节点</a:t>
            </a:r>
            <a:endParaRPr lang="en-US" altLang="zh-CN" dirty="0"/>
          </a:p>
          <a:p>
            <a:pPr lvl="1"/>
            <a:r>
              <a:rPr lang="en-US" altLang="zh-CN" dirty="0"/>
              <a:t>HDFS</a:t>
            </a:r>
            <a:r>
              <a:rPr lang="zh-CN" altLang="en-US" dirty="0"/>
              <a:t>的数据节点为从服务器</a:t>
            </a:r>
            <a:endParaRPr lang="en-US" altLang="zh-CN" dirty="0"/>
          </a:p>
          <a:p>
            <a:pPr lvl="1"/>
            <a:r>
              <a:rPr lang="zh-CN" altLang="en-US" dirty="0"/>
              <a:t>负责管理存储结点上的存储空间和来自客户的读写请求</a:t>
            </a:r>
          </a:p>
          <a:p>
            <a:pPr lvl="1"/>
            <a:r>
              <a:rPr lang="zh-CN" altLang="en-US" dirty="0"/>
              <a:t>数据节点也执行块创建、删除和来自名字节点的复制命令</a:t>
            </a:r>
            <a:endParaRPr lang="en-US" altLang="zh-CN" dirty="0"/>
          </a:p>
          <a:p>
            <a:pPr lvl="1"/>
            <a:r>
              <a:rPr lang="zh-CN" altLang="en-US" dirty="0"/>
              <a:t>数据节点向名字节点定期发送心跳，以确认数据节点正在运行并且其拥有的文件块副本可用</a:t>
            </a:r>
          </a:p>
          <a:p>
            <a:pPr lvl="1"/>
            <a:endParaRPr lang="en-US" dirty="0"/>
          </a:p>
        </p:txBody>
      </p:sp>
      <p:sp>
        <p:nvSpPr>
          <p:cNvPr id="4" name="灯片编号占位符 3">
            <a:extLst>
              <a:ext uri="{FF2B5EF4-FFF2-40B4-BE49-F238E27FC236}">
                <a16:creationId xmlns:a16="http://schemas.microsoft.com/office/drawing/2014/main" id="{DA1DB517-C31B-C24A-AF67-3E2211FEF5A6}"/>
              </a:ext>
            </a:extLst>
          </p:cNvPr>
          <p:cNvSpPr>
            <a:spLocks noGrp="1"/>
          </p:cNvSpPr>
          <p:nvPr>
            <p:ph type="sldNum" sz="quarter" idx="12"/>
          </p:nvPr>
        </p:nvSpPr>
        <p:spPr/>
        <p:txBody>
          <a:bodyPr/>
          <a:lstStyle/>
          <a:p>
            <a:fld id="{B13F0FA4-29F4-4B1D-A16B-0D7169EBD889}" type="slidenum">
              <a:rPr lang="en-US" smtClean="0"/>
              <a:t>29</a:t>
            </a:fld>
            <a:endParaRPr lang="en-US" dirty="0"/>
          </a:p>
        </p:txBody>
      </p:sp>
    </p:spTree>
    <p:extLst>
      <p:ext uri="{BB962C8B-B14F-4D97-AF65-F5344CB8AC3E}">
        <p14:creationId xmlns:p14="http://schemas.microsoft.com/office/powerpoint/2010/main" val="45867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solidFill>
                  <a:srgbClr val="FF0000"/>
                </a:solidFill>
              </a:rPr>
              <a:t>2</a:t>
            </a:r>
            <a:r>
              <a:rPr lang="en-US" sz="4000" dirty="0">
                <a:solidFill>
                  <a:srgbClr val="FF0000"/>
                </a:solidFill>
              </a:rPr>
              <a:t>.1 </a:t>
            </a:r>
            <a:r>
              <a:rPr lang="zh-CN" altLang="en-US" sz="4000" dirty="0">
                <a:solidFill>
                  <a:srgbClr val="FF0000"/>
                </a:solidFill>
              </a:rPr>
              <a:t>分布式存储系统介绍</a:t>
            </a:r>
            <a:endParaRPr lang="en-US" altLang="zh-CN" sz="4000" dirty="0">
              <a:solidFill>
                <a:srgbClr val="FF0000"/>
              </a:solidFill>
            </a:endParaRPr>
          </a:p>
          <a:p>
            <a:r>
              <a:rPr lang="en-US" altLang="zh-CN" sz="4000" dirty="0"/>
              <a:t>2.2 </a:t>
            </a:r>
            <a:r>
              <a:rPr lang="zh-CN" altLang="en-US" sz="4000" dirty="0"/>
              <a:t>分布式文件系统</a:t>
            </a:r>
            <a:endParaRPr lang="en-US" altLang="zh-CN" sz="4000" dirty="0"/>
          </a:p>
          <a:p>
            <a:r>
              <a:rPr lang="en-US" altLang="zh-CN" sz="4000" dirty="0"/>
              <a:t>2.3 </a:t>
            </a:r>
            <a:r>
              <a:rPr lang="zh-CN" altLang="en-US" sz="4000" dirty="0"/>
              <a:t>分布式键值系统</a:t>
            </a:r>
            <a:endParaRPr lang="en-US" altLang="zh-CN" sz="4000" dirty="0"/>
          </a:p>
          <a:p>
            <a:r>
              <a:rPr lang="en-US" altLang="zh-CN" sz="4000" dirty="0"/>
              <a:t>2.4 </a:t>
            </a:r>
            <a:r>
              <a:rPr lang="zh-CN" altLang="en-US" sz="4000" dirty="0"/>
              <a:t>新型存储器件驱动的内存系统</a:t>
            </a:r>
            <a:endParaRPr lang="en-US" altLang="zh-CN" sz="4000" dirty="0"/>
          </a:p>
        </p:txBody>
      </p:sp>
      <p:sp>
        <p:nvSpPr>
          <p:cNvPr id="4" name="灯片编号占位符 3">
            <a:extLst>
              <a:ext uri="{FF2B5EF4-FFF2-40B4-BE49-F238E27FC236}">
                <a16:creationId xmlns:a16="http://schemas.microsoft.com/office/drawing/2014/main" id="{0F636330-9499-9A45-B0BA-1210C9BD4D7F}"/>
              </a:ext>
            </a:extLst>
          </p:cNvPr>
          <p:cNvSpPr>
            <a:spLocks noGrp="1"/>
          </p:cNvSpPr>
          <p:nvPr>
            <p:ph type="sldNum" sz="quarter" idx="12"/>
          </p:nvPr>
        </p:nvSpPr>
        <p:spPr/>
        <p:txBody>
          <a:bodyPr/>
          <a:lstStyle/>
          <a:p>
            <a:fld id="{B13F0FA4-29F4-4B1D-A16B-0D7169EBD889}" type="slidenum">
              <a:rPr lang="en-US" smtClean="0"/>
              <a:t>3</a:t>
            </a:fld>
            <a:endParaRPr lang="en-US" dirty="0"/>
          </a:p>
        </p:txBody>
      </p:sp>
    </p:spTree>
    <p:extLst>
      <p:ext uri="{BB962C8B-B14F-4D97-AF65-F5344CB8AC3E}">
        <p14:creationId xmlns:p14="http://schemas.microsoft.com/office/powerpoint/2010/main" val="3523469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5F96-9ACF-4C3C-BE91-9CE56781601E}"/>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FC23EC81-D94C-4CFC-B42F-DFA2D8ABA8CE}"/>
              </a:ext>
            </a:extLst>
          </p:cNvPr>
          <p:cNvSpPr>
            <a:spLocks noGrp="1"/>
          </p:cNvSpPr>
          <p:nvPr>
            <p:ph idx="1"/>
          </p:nvPr>
        </p:nvSpPr>
        <p:spPr/>
        <p:txBody>
          <a:bodyPr/>
          <a:lstStyle/>
          <a:p>
            <a:r>
              <a:rPr lang="en-US" altLang="zh-CN" dirty="0"/>
              <a:t>HDFS</a:t>
            </a:r>
            <a:r>
              <a:rPr lang="zh-CN" altLang="en-US" dirty="0"/>
              <a:t>组件二：客户端</a:t>
            </a:r>
            <a:endParaRPr lang="en-US" altLang="zh-CN" dirty="0"/>
          </a:p>
          <a:p>
            <a:pPr lvl="1"/>
            <a:r>
              <a:rPr lang="zh-CN" altLang="en-US" dirty="0"/>
              <a:t>用户应用程序访问</a:t>
            </a:r>
            <a:r>
              <a:rPr lang="en-US" altLang="zh-CN" dirty="0"/>
              <a:t>HDFS</a:t>
            </a:r>
            <a:r>
              <a:rPr lang="zh-CN" altLang="en-US" dirty="0"/>
              <a:t>文件系统的接口</a:t>
            </a:r>
            <a:endParaRPr lang="en-US" altLang="zh-CN" dirty="0"/>
          </a:p>
          <a:p>
            <a:pPr lvl="1"/>
            <a:r>
              <a:rPr lang="zh-CN" altLang="en-US" dirty="0"/>
              <a:t>与传统文件系统类似</a:t>
            </a:r>
            <a:endParaRPr lang="en-US" altLang="zh-CN" dirty="0"/>
          </a:p>
          <a:p>
            <a:pPr lvl="2"/>
            <a:r>
              <a:rPr lang="en-US" altLang="zh-CN" dirty="0"/>
              <a:t>HDFS</a:t>
            </a:r>
            <a:r>
              <a:rPr lang="zh-CN" altLang="en-US" dirty="0"/>
              <a:t>支持读取、写入和删除文件、创建和删除目录操作</a:t>
            </a:r>
            <a:endParaRPr lang="en-US" altLang="zh-CN" dirty="0"/>
          </a:p>
          <a:p>
            <a:pPr lvl="2"/>
            <a:r>
              <a:rPr lang="zh-CN" altLang="en-US" dirty="0"/>
              <a:t>对用户屏蔽真实文件存访路径与副本管理</a:t>
            </a:r>
            <a:endParaRPr lang="en-US" altLang="zh-CN" dirty="0"/>
          </a:p>
          <a:p>
            <a:pPr lvl="2"/>
            <a:r>
              <a:rPr lang="zh-CN" altLang="en-US" dirty="0"/>
              <a:t>应用程序读取文件时，</a:t>
            </a:r>
            <a:r>
              <a:rPr lang="en-US" altLang="zh-CN" dirty="0"/>
              <a:t>HDFS</a:t>
            </a:r>
            <a:r>
              <a:rPr lang="zh-CN" altLang="en-US" dirty="0"/>
              <a:t>客户端首先向名字空间节点请求托管文件块副本的数据节点列表。然后，客户端直接联系数据节点，并请求传输所需的块</a:t>
            </a:r>
            <a:endParaRPr lang="en-US" altLang="zh-CN" dirty="0"/>
          </a:p>
          <a:p>
            <a:pPr lvl="2"/>
            <a:r>
              <a:rPr lang="zh-CN" altLang="en-US" dirty="0"/>
              <a:t>当客户端写入时，首先要求名字节点选择数据节点来承载文件的第一个块的副本。客户端组织一个从节点到节点的管道并发送数据</a:t>
            </a:r>
            <a:endParaRPr lang="en-US" altLang="zh-CN" dirty="0"/>
          </a:p>
          <a:p>
            <a:pPr lvl="1"/>
            <a:r>
              <a:rPr lang="zh-CN" altLang="en-US" dirty="0"/>
              <a:t>与传统文件系统不同</a:t>
            </a:r>
            <a:endParaRPr lang="en-US" altLang="zh-CN" dirty="0"/>
          </a:p>
          <a:p>
            <a:pPr lvl="2"/>
            <a:r>
              <a:rPr lang="en-US" altLang="zh-CN" dirty="0"/>
              <a:t>HDFS</a:t>
            </a:r>
            <a:r>
              <a:rPr lang="zh-CN" altLang="en-US" dirty="0"/>
              <a:t>提供了</a:t>
            </a:r>
            <a:r>
              <a:rPr lang="en-US" altLang="zh-CN" dirty="0"/>
              <a:t>API</a:t>
            </a:r>
            <a:r>
              <a:rPr lang="zh-CN" altLang="en-US" dirty="0"/>
              <a:t>来查询文件块的位置。这允许像</a:t>
            </a:r>
            <a:r>
              <a:rPr lang="en-US" altLang="zh-CN" dirty="0"/>
              <a:t>MapReduce</a:t>
            </a:r>
            <a:r>
              <a:rPr lang="zh-CN" altLang="en-US" dirty="0"/>
              <a:t>框架等应用程序将计算任务安排到数据所在的位置</a:t>
            </a:r>
            <a:endParaRPr lang="en-US" altLang="zh-CN" dirty="0"/>
          </a:p>
          <a:p>
            <a:pPr lvl="2"/>
            <a:r>
              <a:rPr lang="en-US" altLang="zh-CN" dirty="0"/>
              <a:t>HDFS</a:t>
            </a:r>
            <a:r>
              <a:rPr lang="zh-CN" altLang="en-US" dirty="0"/>
              <a:t>允许应用程序设置文件的副本数量</a:t>
            </a:r>
            <a:endParaRPr lang="en-US" dirty="0"/>
          </a:p>
        </p:txBody>
      </p:sp>
      <p:sp>
        <p:nvSpPr>
          <p:cNvPr id="4" name="灯片编号占位符 3">
            <a:extLst>
              <a:ext uri="{FF2B5EF4-FFF2-40B4-BE49-F238E27FC236}">
                <a16:creationId xmlns:a16="http://schemas.microsoft.com/office/drawing/2014/main" id="{CAACCE1C-9A2B-5D4C-A7C0-80DE4AE449CA}"/>
              </a:ext>
            </a:extLst>
          </p:cNvPr>
          <p:cNvSpPr>
            <a:spLocks noGrp="1"/>
          </p:cNvSpPr>
          <p:nvPr>
            <p:ph type="sldNum" sz="quarter" idx="12"/>
          </p:nvPr>
        </p:nvSpPr>
        <p:spPr/>
        <p:txBody>
          <a:bodyPr/>
          <a:lstStyle/>
          <a:p>
            <a:fld id="{B13F0FA4-29F4-4B1D-A16B-0D7169EBD889}" type="slidenum">
              <a:rPr lang="en-US" smtClean="0"/>
              <a:t>30</a:t>
            </a:fld>
            <a:endParaRPr lang="en-US" dirty="0"/>
          </a:p>
        </p:txBody>
      </p:sp>
    </p:spTree>
    <p:extLst>
      <p:ext uri="{BB962C8B-B14F-4D97-AF65-F5344CB8AC3E}">
        <p14:creationId xmlns:p14="http://schemas.microsoft.com/office/powerpoint/2010/main" val="507553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3C2EF-0FED-4355-9FCC-F703792AA112}"/>
              </a:ext>
            </a:extLst>
          </p:cNvPr>
          <p:cNvSpPr>
            <a:spLocks noGrp="1"/>
          </p:cNvSpPr>
          <p:nvPr>
            <p:ph type="title"/>
          </p:nvPr>
        </p:nvSpPr>
        <p:spPr/>
        <p:txBody>
          <a:bodyPr/>
          <a:lstStyle/>
          <a:p>
            <a:r>
              <a:rPr lang="en-US" altLang="zh-CN" dirty="0"/>
              <a:t>2.2 </a:t>
            </a:r>
            <a:r>
              <a:rPr lang="zh-CN" altLang="en-US" dirty="0"/>
              <a:t>分布式文件系统</a:t>
            </a:r>
          </a:p>
        </p:txBody>
      </p:sp>
      <p:sp>
        <p:nvSpPr>
          <p:cNvPr id="6" name="Content Placeholder 2">
            <a:extLst>
              <a:ext uri="{FF2B5EF4-FFF2-40B4-BE49-F238E27FC236}">
                <a16:creationId xmlns:a16="http://schemas.microsoft.com/office/drawing/2014/main" id="{1DBA541B-AD3E-4A9A-B417-F84E2CC670BF}"/>
              </a:ext>
            </a:extLst>
          </p:cNvPr>
          <p:cNvSpPr txBox="1">
            <a:spLocks/>
          </p:cNvSpPr>
          <p:nvPr/>
        </p:nvSpPr>
        <p:spPr>
          <a:xfrm>
            <a:off x="680484" y="1160755"/>
            <a:ext cx="5415516" cy="55607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HDFS</a:t>
            </a:r>
            <a:r>
              <a:rPr lang="zh-CN" altLang="en-US" dirty="0"/>
              <a:t>数据的写入流程</a:t>
            </a:r>
            <a:endParaRPr lang="en-US" altLang="zh-CN" dirty="0"/>
          </a:p>
          <a:p>
            <a:pPr marL="504000" lvl="1" indent="-324000">
              <a:lnSpc>
                <a:spcPct val="110000"/>
              </a:lnSpc>
              <a:buFont typeface="+mj-ea"/>
              <a:buAutoNum type="circleNumDbPlain"/>
            </a:pPr>
            <a:r>
              <a:rPr lang="zh-CN" altLang="en-US" sz="1700" dirty="0"/>
              <a:t>业务应用调用</a:t>
            </a:r>
            <a:r>
              <a:rPr lang="en-US" altLang="zh-CN" sz="1700" dirty="0"/>
              <a:t>HDFS Client</a:t>
            </a:r>
            <a:r>
              <a:rPr lang="zh-CN" altLang="en-US" sz="1700" dirty="0"/>
              <a:t>提供的</a:t>
            </a:r>
            <a:r>
              <a:rPr lang="en-US" altLang="zh-CN" sz="1700" dirty="0"/>
              <a:t>API</a:t>
            </a:r>
            <a:r>
              <a:rPr lang="zh-CN" altLang="en-US" sz="1700" dirty="0"/>
              <a:t>，请求写入文件。</a:t>
            </a:r>
          </a:p>
          <a:p>
            <a:pPr marL="504000" lvl="1" indent="-324000">
              <a:lnSpc>
                <a:spcPct val="110000"/>
              </a:lnSpc>
              <a:buFont typeface="+mj-ea"/>
              <a:buAutoNum type="circleNumDbPlain"/>
            </a:pPr>
            <a:r>
              <a:rPr lang="en-US" altLang="zh-CN" sz="1700" dirty="0"/>
              <a:t>HDFS Client</a:t>
            </a:r>
            <a:r>
              <a:rPr lang="zh-CN" altLang="en-US" sz="1700" dirty="0"/>
              <a:t>联系</a:t>
            </a:r>
            <a:r>
              <a:rPr lang="en-US" altLang="zh-CN" sz="1700" dirty="0" err="1"/>
              <a:t>NameNode</a:t>
            </a:r>
            <a:r>
              <a:rPr lang="zh-CN" altLang="en-US" sz="1700" dirty="0"/>
              <a:t>，</a:t>
            </a:r>
            <a:r>
              <a:rPr lang="en-US" altLang="zh-CN" sz="1700" dirty="0" err="1"/>
              <a:t>NameNode</a:t>
            </a:r>
            <a:r>
              <a:rPr lang="zh-CN" altLang="en-US" sz="1700" dirty="0"/>
              <a:t>在元数据中创建文件节点。</a:t>
            </a:r>
          </a:p>
          <a:p>
            <a:pPr marL="504000" lvl="1" indent="-324000">
              <a:lnSpc>
                <a:spcPct val="110000"/>
              </a:lnSpc>
              <a:buFont typeface="+mj-ea"/>
              <a:buAutoNum type="circleNumDbPlain"/>
            </a:pPr>
            <a:r>
              <a:rPr lang="zh-CN" altLang="en-US" sz="1700" dirty="0"/>
              <a:t>业务应用调用</a:t>
            </a:r>
            <a:r>
              <a:rPr lang="en-US" altLang="zh-CN" sz="1700" dirty="0"/>
              <a:t>write API</a:t>
            </a:r>
            <a:r>
              <a:rPr lang="zh-CN" altLang="en-US" sz="1700" dirty="0"/>
              <a:t>写入文件。</a:t>
            </a:r>
          </a:p>
          <a:p>
            <a:pPr marL="504000" lvl="1" indent="-324000">
              <a:lnSpc>
                <a:spcPct val="110000"/>
              </a:lnSpc>
              <a:buFont typeface="+mj-ea"/>
              <a:buAutoNum type="circleNumDbPlain"/>
            </a:pPr>
            <a:r>
              <a:rPr lang="en-US" altLang="zh-CN" sz="1700" dirty="0"/>
              <a:t>HDFS Client</a:t>
            </a:r>
            <a:r>
              <a:rPr lang="zh-CN" altLang="en-US" sz="1700" dirty="0"/>
              <a:t>收到业务数据后，从</a:t>
            </a:r>
            <a:r>
              <a:rPr lang="en-US" altLang="zh-CN" sz="1700" dirty="0" err="1"/>
              <a:t>NameNode</a:t>
            </a:r>
            <a:r>
              <a:rPr lang="zh-CN" altLang="en-US" sz="1700" dirty="0"/>
              <a:t>获取到数据块编号、位置信息后，联系</a:t>
            </a:r>
            <a:r>
              <a:rPr lang="en-US" altLang="zh-CN" sz="1700" dirty="0" err="1"/>
              <a:t>DataNode</a:t>
            </a:r>
            <a:r>
              <a:rPr lang="zh-CN" altLang="en-US" sz="1700" dirty="0"/>
              <a:t>，并将需要写入数据的</a:t>
            </a:r>
            <a:r>
              <a:rPr lang="en-US" altLang="zh-CN" sz="1700" dirty="0" err="1"/>
              <a:t>DataNode</a:t>
            </a:r>
            <a:r>
              <a:rPr lang="zh-CN" altLang="en-US" sz="1700" dirty="0"/>
              <a:t>建立起流水线。完成后，客户端再通过自有协议写入数据到</a:t>
            </a:r>
            <a:r>
              <a:rPr lang="en-US" altLang="zh-CN" sz="1700" dirty="0"/>
              <a:t>DataNode1</a:t>
            </a:r>
            <a:r>
              <a:rPr lang="zh-CN" altLang="en-US" sz="1700" dirty="0"/>
              <a:t>，再由</a:t>
            </a:r>
            <a:r>
              <a:rPr lang="en-US" altLang="zh-CN" sz="1700" dirty="0"/>
              <a:t>DataNode1</a:t>
            </a:r>
            <a:r>
              <a:rPr lang="zh-CN" altLang="en-US" sz="1700" dirty="0"/>
              <a:t>复制到</a:t>
            </a:r>
            <a:r>
              <a:rPr lang="en-US" altLang="zh-CN" sz="1700" dirty="0"/>
              <a:t>DataNode2, DataNode3</a:t>
            </a:r>
            <a:r>
              <a:rPr lang="zh-CN" altLang="en-US" sz="1700" dirty="0"/>
              <a:t>。</a:t>
            </a:r>
          </a:p>
          <a:p>
            <a:pPr marL="504000" lvl="1" indent="-324000">
              <a:lnSpc>
                <a:spcPct val="110000"/>
              </a:lnSpc>
              <a:buFont typeface="+mj-ea"/>
              <a:buAutoNum type="circleNumDbPlain"/>
            </a:pPr>
            <a:r>
              <a:rPr lang="zh-CN" altLang="en-US" sz="1700" dirty="0"/>
              <a:t>写完的数据，将返回确认信息给</a:t>
            </a:r>
            <a:r>
              <a:rPr lang="en-US" altLang="zh-CN" sz="1700" dirty="0"/>
              <a:t>HDFS Client</a:t>
            </a:r>
            <a:r>
              <a:rPr lang="zh-CN" altLang="en-US" sz="1700" dirty="0"/>
              <a:t>。</a:t>
            </a:r>
          </a:p>
          <a:p>
            <a:pPr marL="504000" lvl="1" indent="-324000">
              <a:lnSpc>
                <a:spcPct val="110000"/>
              </a:lnSpc>
              <a:buFont typeface="+mj-ea"/>
              <a:buAutoNum type="circleNumDbPlain"/>
            </a:pPr>
            <a:r>
              <a:rPr lang="zh-CN" altLang="en-US" sz="1700" dirty="0"/>
              <a:t>所有数据确认完成后，业务调用</a:t>
            </a:r>
            <a:r>
              <a:rPr lang="en-US" altLang="zh-CN" sz="1700" dirty="0"/>
              <a:t>HDFS Client</a:t>
            </a:r>
            <a:r>
              <a:rPr lang="zh-CN" altLang="en-US" sz="1700" dirty="0"/>
              <a:t>关闭文件。</a:t>
            </a:r>
          </a:p>
          <a:p>
            <a:pPr marL="504000" lvl="1" indent="-324000">
              <a:lnSpc>
                <a:spcPct val="110000"/>
              </a:lnSpc>
              <a:buFont typeface="+mj-ea"/>
              <a:buAutoNum type="circleNumDbPlain"/>
            </a:pPr>
            <a:r>
              <a:rPr lang="zh-CN" altLang="en-US" sz="1700" dirty="0"/>
              <a:t>业务调用</a:t>
            </a:r>
            <a:r>
              <a:rPr lang="en-US" altLang="zh-CN" sz="1700" dirty="0"/>
              <a:t>close, flush</a:t>
            </a:r>
            <a:r>
              <a:rPr lang="zh-CN" altLang="en-US" sz="1700" dirty="0"/>
              <a:t>后</a:t>
            </a:r>
            <a:r>
              <a:rPr lang="en-US" altLang="zh-CN" sz="1700" dirty="0" err="1"/>
              <a:t>HDFSClient</a:t>
            </a:r>
            <a:r>
              <a:rPr lang="zh-CN" altLang="en-US" sz="1700" dirty="0"/>
              <a:t>联系</a:t>
            </a:r>
            <a:r>
              <a:rPr lang="en-US" altLang="zh-CN" sz="1700" dirty="0" err="1"/>
              <a:t>NameNode</a:t>
            </a:r>
            <a:r>
              <a:rPr lang="zh-CN" altLang="en-US" sz="1700" dirty="0"/>
              <a:t>，确认数据写完成，</a:t>
            </a:r>
            <a:r>
              <a:rPr lang="en-US" altLang="zh-CN" sz="1700" dirty="0" err="1"/>
              <a:t>NameNode</a:t>
            </a:r>
            <a:r>
              <a:rPr lang="zh-CN" altLang="en-US" sz="1700" dirty="0"/>
              <a:t>持久化元数据。</a:t>
            </a:r>
            <a:endParaRPr lang="en-US" sz="1700" dirty="0"/>
          </a:p>
        </p:txBody>
      </p:sp>
      <p:pic>
        <p:nvPicPr>
          <p:cNvPr id="5" name="内容占位符 4" descr="手机屏幕截图&#10;&#10;描述已自动生成">
            <a:extLst>
              <a:ext uri="{FF2B5EF4-FFF2-40B4-BE49-F238E27FC236}">
                <a16:creationId xmlns:a16="http://schemas.microsoft.com/office/drawing/2014/main" id="{A233843C-1EA1-4CE5-B0CD-85D07038F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159" y="2064407"/>
            <a:ext cx="5924766" cy="3428256"/>
          </a:xfrm>
        </p:spPr>
      </p:pic>
      <p:sp>
        <p:nvSpPr>
          <p:cNvPr id="3" name="灯片编号占位符 2">
            <a:extLst>
              <a:ext uri="{FF2B5EF4-FFF2-40B4-BE49-F238E27FC236}">
                <a16:creationId xmlns:a16="http://schemas.microsoft.com/office/drawing/2014/main" id="{FC33CE81-302D-C74A-B1F6-52FEAF0E8CC6}"/>
              </a:ext>
            </a:extLst>
          </p:cNvPr>
          <p:cNvSpPr>
            <a:spLocks noGrp="1"/>
          </p:cNvSpPr>
          <p:nvPr>
            <p:ph type="sldNum" sz="quarter" idx="12"/>
          </p:nvPr>
        </p:nvSpPr>
        <p:spPr/>
        <p:txBody>
          <a:bodyPr/>
          <a:lstStyle/>
          <a:p>
            <a:fld id="{B13F0FA4-29F4-4B1D-A16B-0D7169EBD889}" type="slidenum">
              <a:rPr lang="en-US" smtClean="0"/>
              <a:t>31</a:t>
            </a:fld>
            <a:endParaRPr lang="en-US" dirty="0"/>
          </a:p>
        </p:txBody>
      </p:sp>
    </p:spTree>
    <p:extLst>
      <p:ext uri="{BB962C8B-B14F-4D97-AF65-F5344CB8AC3E}">
        <p14:creationId xmlns:p14="http://schemas.microsoft.com/office/powerpoint/2010/main" val="321095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3C2EF-0FED-4355-9FCC-F703792AA112}"/>
              </a:ext>
            </a:extLst>
          </p:cNvPr>
          <p:cNvSpPr>
            <a:spLocks noGrp="1"/>
          </p:cNvSpPr>
          <p:nvPr>
            <p:ph type="title"/>
          </p:nvPr>
        </p:nvSpPr>
        <p:spPr/>
        <p:txBody>
          <a:bodyPr/>
          <a:lstStyle/>
          <a:p>
            <a:r>
              <a:rPr lang="en-US" altLang="zh-CN" dirty="0"/>
              <a:t>2.2 </a:t>
            </a:r>
            <a:r>
              <a:rPr lang="zh-CN" altLang="en-US" dirty="0"/>
              <a:t>分布式文件系统</a:t>
            </a:r>
          </a:p>
        </p:txBody>
      </p:sp>
      <p:sp>
        <p:nvSpPr>
          <p:cNvPr id="6" name="Content Placeholder 2">
            <a:extLst>
              <a:ext uri="{FF2B5EF4-FFF2-40B4-BE49-F238E27FC236}">
                <a16:creationId xmlns:a16="http://schemas.microsoft.com/office/drawing/2014/main" id="{1DBA541B-AD3E-4A9A-B417-F84E2CC670BF}"/>
              </a:ext>
            </a:extLst>
          </p:cNvPr>
          <p:cNvSpPr txBox="1">
            <a:spLocks/>
          </p:cNvSpPr>
          <p:nvPr/>
        </p:nvSpPr>
        <p:spPr>
          <a:xfrm>
            <a:off x="680484" y="1160755"/>
            <a:ext cx="5288168" cy="55607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HDFS</a:t>
            </a:r>
            <a:r>
              <a:rPr lang="zh-CN" altLang="en-US" dirty="0"/>
              <a:t>数据的读取流程</a:t>
            </a:r>
            <a:endParaRPr lang="en-US" altLang="zh-CN" dirty="0"/>
          </a:p>
          <a:p>
            <a:pPr marL="504000" lvl="1" indent="-324000">
              <a:lnSpc>
                <a:spcPct val="110000"/>
              </a:lnSpc>
              <a:buFont typeface="+mj-ea"/>
              <a:buAutoNum type="circleNumDbPlain"/>
            </a:pPr>
            <a:r>
              <a:rPr lang="zh-CN" altLang="en-US" sz="1700" dirty="0"/>
              <a:t>业务应用调用</a:t>
            </a:r>
            <a:r>
              <a:rPr lang="en-US" altLang="zh-CN" sz="1700" dirty="0"/>
              <a:t>HDFS Client</a:t>
            </a:r>
            <a:r>
              <a:rPr lang="zh-CN" altLang="en-US" sz="1700" dirty="0"/>
              <a:t>提供的</a:t>
            </a:r>
            <a:r>
              <a:rPr lang="en-US" altLang="zh-CN" sz="1700" dirty="0"/>
              <a:t>API</a:t>
            </a:r>
            <a:r>
              <a:rPr lang="zh-CN" altLang="en-US" sz="1700" dirty="0"/>
              <a:t>打开文件。</a:t>
            </a:r>
          </a:p>
          <a:p>
            <a:pPr marL="504000" lvl="1" indent="-324000">
              <a:lnSpc>
                <a:spcPct val="110000"/>
              </a:lnSpc>
              <a:buFont typeface="+mj-ea"/>
              <a:buAutoNum type="circleNumDbPlain"/>
            </a:pPr>
            <a:r>
              <a:rPr lang="en-US" altLang="zh-CN" sz="1700" dirty="0"/>
              <a:t>HDFS Client</a:t>
            </a:r>
            <a:r>
              <a:rPr lang="zh-CN" altLang="en-US" sz="1700" dirty="0"/>
              <a:t>联系</a:t>
            </a:r>
            <a:r>
              <a:rPr lang="en-US" altLang="zh-CN" sz="1700" dirty="0" err="1"/>
              <a:t>NameNode</a:t>
            </a:r>
            <a:r>
              <a:rPr lang="zh-CN" altLang="en-US" sz="1700" dirty="0"/>
              <a:t>，获取到文件信息（数据块、</a:t>
            </a:r>
            <a:r>
              <a:rPr lang="en-US" altLang="zh-CN" sz="1700" dirty="0" err="1"/>
              <a:t>DataNode</a:t>
            </a:r>
            <a:r>
              <a:rPr lang="zh-CN" altLang="en-US" sz="1700" dirty="0"/>
              <a:t>位置信息）。</a:t>
            </a:r>
          </a:p>
          <a:p>
            <a:pPr marL="504000" lvl="1" indent="-324000">
              <a:lnSpc>
                <a:spcPct val="110000"/>
              </a:lnSpc>
              <a:buFont typeface="+mj-ea"/>
              <a:buAutoNum type="circleNumDbPlain"/>
            </a:pPr>
            <a:r>
              <a:rPr lang="zh-CN" altLang="en-US" sz="1700" dirty="0"/>
              <a:t>业务应用调用</a:t>
            </a:r>
            <a:r>
              <a:rPr lang="en-US" altLang="zh-CN" sz="1700" dirty="0"/>
              <a:t>read API</a:t>
            </a:r>
            <a:r>
              <a:rPr lang="zh-CN" altLang="en-US" sz="1700" dirty="0"/>
              <a:t>读取文件。</a:t>
            </a:r>
          </a:p>
          <a:p>
            <a:pPr marL="504000" lvl="1" indent="-324000">
              <a:lnSpc>
                <a:spcPct val="110000"/>
              </a:lnSpc>
              <a:buFont typeface="+mj-ea"/>
              <a:buAutoNum type="circleNumDbPlain"/>
            </a:pPr>
            <a:r>
              <a:rPr lang="en-US" altLang="zh-CN" sz="1700" dirty="0"/>
              <a:t>HDFS Client</a:t>
            </a:r>
            <a:r>
              <a:rPr lang="zh-CN" altLang="en-US" sz="1700" dirty="0"/>
              <a:t>根据从</a:t>
            </a:r>
            <a:r>
              <a:rPr lang="en-US" altLang="zh-CN" sz="1700" dirty="0" err="1"/>
              <a:t>NameNode</a:t>
            </a:r>
            <a:r>
              <a:rPr lang="zh-CN" altLang="en-US" sz="1700" dirty="0"/>
              <a:t>获取到的信息，联系</a:t>
            </a:r>
            <a:r>
              <a:rPr lang="en-US" altLang="zh-CN" sz="1700" dirty="0" err="1"/>
              <a:t>DataNode</a:t>
            </a:r>
            <a:r>
              <a:rPr lang="zh-CN" altLang="en-US" sz="1700" dirty="0"/>
              <a:t>，获取相应的数据块。</a:t>
            </a:r>
            <a:r>
              <a:rPr lang="en-US" altLang="zh-CN" sz="1700" dirty="0"/>
              <a:t>(Client</a:t>
            </a:r>
            <a:r>
              <a:rPr lang="zh-CN" altLang="en-US" sz="1700" dirty="0"/>
              <a:t>采用就近原则读取数据</a:t>
            </a:r>
            <a:r>
              <a:rPr lang="en-US" altLang="zh-CN" sz="1700" dirty="0"/>
              <a:t>)</a:t>
            </a:r>
            <a:r>
              <a:rPr lang="zh-CN" altLang="en-US" sz="1700" dirty="0"/>
              <a:t>。</a:t>
            </a:r>
          </a:p>
          <a:p>
            <a:pPr marL="504000" lvl="1" indent="-324000">
              <a:lnSpc>
                <a:spcPct val="110000"/>
              </a:lnSpc>
              <a:buFont typeface="+mj-ea"/>
              <a:buAutoNum type="circleNumDbPlain"/>
            </a:pPr>
            <a:r>
              <a:rPr lang="en-US" altLang="zh-CN" sz="1700" dirty="0"/>
              <a:t>HDFS Client</a:t>
            </a:r>
            <a:r>
              <a:rPr lang="zh-CN" altLang="en-US" sz="1700" dirty="0"/>
              <a:t>会与多个</a:t>
            </a:r>
            <a:r>
              <a:rPr lang="en-US" altLang="zh-CN" sz="1700" dirty="0" err="1"/>
              <a:t>DataNode</a:t>
            </a:r>
            <a:r>
              <a:rPr lang="zh-CN" altLang="en-US" sz="1700" dirty="0"/>
              <a:t>通讯获取数据块。</a:t>
            </a:r>
          </a:p>
          <a:p>
            <a:pPr marL="504000" lvl="1" indent="-324000">
              <a:lnSpc>
                <a:spcPct val="110000"/>
              </a:lnSpc>
              <a:buFont typeface="+mj-ea"/>
              <a:buAutoNum type="circleNumDbPlain"/>
            </a:pPr>
            <a:r>
              <a:rPr lang="zh-CN" altLang="en-US" sz="1700" dirty="0"/>
              <a:t>数据读取完成后，业务调用</a:t>
            </a:r>
            <a:r>
              <a:rPr lang="en-US" altLang="zh-CN" sz="1700" dirty="0"/>
              <a:t>close</a:t>
            </a:r>
            <a:r>
              <a:rPr lang="zh-CN" altLang="en-US" sz="1700" dirty="0"/>
              <a:t>关闭连接。</a:t>
            </a:r>
            <a:endParaRPr lang="en-US" sz="1700" dirty="0"/>
          </a:p>
        </p:txBody>
      </p:sp>
      <p:pic>
        <p:nvPicPr>
          <p:cNvPr id="8" name="内容占位符 7" descr="手机屏幕截图&#10;&#10;描述已自动生成">
            <a:extLst>
              <a:ext uri="{FF2B5EF4-FFF2-40B4-BE49-F238E27FC236}">
                <a16:creationId xmlns:a16="http://schemas.microsoft.com/office/drawing/2014/main" id="{A7FE5A65-205C-412B-BB04-C69626512B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7940" y="1602090"/>
            <a:ext cx="5921708" cy="3653820"/>
          </a:xfrm>
        </p:spPr>
      </p:pic>
      <p:sp>
        <p:nvSpPr>
          <p:cNvPr id="3" name="灯片编号占位符 2">
            <a:extLst>
              <a:ext uri="{FF2B5EF4-FFF2-40B4-BE49-F238E27FC236}">
                <a16:creationId xmlns:a16="http://schemas.microsoft.com/office/drawing/2014/main" id="{7F83DEE1-8D6B-E042-A97C-6B7D1C020E9B}"/>
              </a:ext>
            </a:extLst>
          </p:cNvPr>
          <p:cNvSpPr>
            <a:spLocks noGrp="1"/>
          </p:cNvSpPr>
          <p:nvPr>
            <p:ph type="sldNum" sz="quarter" idx="12"/>
          </p:nvPr>
        </p:nvSpPr>
        <p:spPr/>
        <p:txBody>
          <a:bodyPr/>
          <a:lstStyle/>
          <a:p>
            <a:fld id="{B13F0FA4-29F4-4B1D-A16B-0D7169EBD889}" type="slidenum">
              <a:rPr lang="en-US" smtClean="0"/>
              <a:t>32</a:t>
            </a:fld>
            <a:endParaRPr lang="en-US" dirty="0"/>
          </a:p>
        </p:txBody>
      </p:sp>
    </p:spTree>
    <p:extLst>
      <p:ext uri="{BB962C8B-B14F-4D97-AF65-F5344CB8AC3E}">
        <p14:creationId xmlns:p14="http://schemas.microsoft.com/office/powerpoint/2010/main" val="2859355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文件系统的数据分布</a:t>
            </a:r>
            <a:endParaRPr lang="en-US" altLang="zh-CN" dirty="0"/>
          </a:p>
          <a:p>
            <a:pPr lvl="1"/>
            <a:r>
              <a:rPr lang="zh-CN" altLang="en-US" dirty="0"/>
              <a:t>采用跨多个机架（</a:t>
            </a:r>
            <a:r>
              <a:rPr lang="en-US" altLang="zh-CN" dirty="0"/>
              <a:t>rack</a:t>
            </a:r>
            <a:r>
              <a:rPr lang="zh-CN" altLang="en-US" dirty="0"/>
              <a:t>）扩展节点存储，将同一文件块的不同副本的存储于不同机架和不同节点上</a:t>
            </a:r>
            <a:endParaRPr lang="en-US" altLang="zh-CN" dirty="0"/>
          </a:p>
          <a:p>
            <a:pPr lvl="1"/>
            <a:r>
              <a:rPr lang="zh-CN" altLang="en-US" dirty="0"/>
              <a:t>副本的放置策略对</a:t>
            </a:r>
            <a:r>
              <a:rPr lang="en-US" altLang="zh-CN" dirty="0"/>
              <a:t>HDFS</a:t>
            </a:r>
            <a:r>
              <a:rPr lang="zh-CN" altLang="en-US" dirty="0"/>
              <a:t>数据的可靠性、读写性能非常重要</a:t>
            </a:r>
            <a:endParaRPr lang="en-US" altLang="zh-CN" dirty="0"/>
          </a:p>
          <a:p>
            <a:pPr lvl="1"/>
            <a:r>
              <a:rPr lang="zh-CN" altLang="en-US" dirty="0"/>
              <a:t>同一机架的节点使用一个交换机连接，不同机架上的两个节点通信须经过多个交换机</a:t>
            </a:r>
            <a:endParaRPr lang="en-US" dirty="0"/>
          </a:p>
        </p:txBody>
      </p:sp>
      <p:sp>
        <p:nvSpPr>
          <p:cNvPr id="4" name="灯片编号占位符 3">
            <a:extLst>
              <a:ext uri="{FF2B5EF4-FFF2-40B4-BE49-F238E27FC236}">
                <a16:creationId xmlns:a16="http://schemas.microsoft.com/office/drawing/2014/main" id="{265AA65D-4A19-6847-8F09-D93F36CC4895}"/>
              </a:ext>
            </a:extLst>
          </p:cNvPr>
          <p:cNvSpPr>
            <a:spLocks noGrp="1"/>
          </p:cNvSpPr>
          <p:nvPr>
            <p:ph type="sldNum" sz="quarter" idx="12"/>
          </p:nvPr>
        </p:nvSpPr>
        <p:spPr/>
        <p:txBody>
          <a:bodyPr/>
          <a:lstStyle/>
          <a:p>
            <a:fld id="{B13F0FA4-29F4-4B1D-A16B-0D7169EBD889}" type="slidenum">
              <a:rPr lang="en-US" smtClean="0"/>
              <a:t>33</a:t>
            </a:fld>
            <a:endParaRPr lang="en-US" dirty="0"/>
          </a:p>
        </p:txBody>
      </p:sp>
    </p:spTree>
    <p:extLst>
      <p:ext uri="{BB962C8B-B14F-4D97-AF65-F5344CB8AC3E}">
        <p14:creationId xmlns:p14="http://schemas.microsoft.com/office/powerpoint/2010/main" val="2927740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文件系统的数据分布策略</a:t>
            </a:r>
            <a:endParaRPr lang="en-US" altLang="zh-CN" dirty="0"/>
          </a:p>
        </p:txBody>
      </p:sp>
      <p:pic>
        <p:nvPicPr>
          <p:cNvPr id="5" name="图片 4" descr="手机屏幕截图&#10;&#10;描述已自动生成">
            <a:extLst>
              <a:ext uri="{FF2B5EF4-FFF2-40B4-BE49-F238E27FC236}">
                <a16:creationId xmlns:a16="http://schemas.microsoft.com/office/drawing/2014/main" id="{0F4029EC-7BDD-46FE-B1B3-C802CE1D7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864" y="1927909"/>
            <a:ext cx="7381136" cy="4009178"/>
          </a:xfrm>
          <a:prstGeom prst="rect">
            <a:avLst/>
          </a:prstGeom>
        </p:spPr>
      </p:pic>
      <p:sp>
        <p:nvSpPr>
          <p:cNvPr id="4" name="矩形 3">
            <a:extLst>
              <a:ext uri="{FF2B5EF4-FFF2-40B4-BE49-F238E27FC236}">
                <a16:creationId xmlns:a16="http://schemas.microsoft.com/office/drawing/2014/main" id="{9E7DF9CB-D6CD-46A0-8580-1D9D96922824}"/>
              </a:ext>
            </a:extLst>
          </p:cNvPr>
          <p:cNvSpPr/>
          <p:nvPr/>
        </p:nvSpPr>
        <p:spPr>
          <a:xfrm>
            <a:off x="528209" y="1769505"/>
            <a:ext cx="4341172" cy="2031325"/>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副本距离计算公式：</a:t>
            </a:r>
            <a:endParaRPr lang="zh-CN" altLang="en-US" dirty="0">
              <a:solidFill>
                <a:srgbClr val="000000"/>
              </a:solidFill>
              <a:latin typeface="微软雅黑" panose="020B0503020204020204" pitchFamily="34" charset="-122"/>
              <a:ea typeface="微软雅黑" panose="020B0503020204020204" pitchFamily="34" charset="-122"/>
            </a:endParaRP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Rack1/D1)=0</a:t>
            </a:r>
            <a:r>
              <a:rPr lang="zh-CN" altLang="en-US" dirty="0">
                <a:solidFill>
                  <a:srgbClr val="000000"/>
                </a:solidFill>
                <a:latin typeface="微软雅黑" panose="020B0503020204020204" pitchFamily="34" charset="-122"/>
                <a:ea typeface="微软雅黑" panose="020B0503020204020204" pitchFamily="34" charset="-122"/>
              </a:rPr>
              <a:t>，同一台服务器的距离为</a:t>
            </a:r>
            <a:r>
              <a:rPr lang="en-US" altLang="zh-CN" dirty="0">
                <a:solidFill>
                  <a:srgbClr val="000000"/>
                </a:solidFill>
                <a:latin typeface="微软雅黑" panose="020B0503020204020204" pitchFamily="34" charset="-122"/>
                <a:ea typeface="微软雅黑" panose="020B0503020204020204" pitchFamily="34" charset="-122"/>
              </a:rPr>
              <a:t>0</a:t>
            </a:r>
            <a:r>
              <a:rPr lang="zh-CN" altLang="en-US" dirty="0">
                <a:solidFill>
                  <a:srgbClr val="000000"/>
                </a:solidFill>
                <a:latin typeface="微软雅黑" panose="020B0503020204020204" pitchFamily="34" charset="-122"/>
                <a:ea typeface="微软雅黑" panose="020B0503020204020204" pitchFamily="34" charset="-122"/>
              </a:rPr>
              <a:t>。</a:t>
            </a: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Rack1/D3)=2</a:t>
            </a:r>
            <a:r>
              <a:rPr lang="zh-CN" altLang="en-US" dirty="0">
                <a:solidFill>
                  <a:srgbClr val="000000"/>
                </a:solidFill>
                <a:latin typeface="微软雅黑" panose="020B0503020204020204" pitchFamily="34" charset="-122"/>
                <a:ea typeface="微软雅黑" panose="020B0503020204020204" pitchFamily="34" charset="-122"/>
              </a:rPr>
              <a:t>，同一机架不同的服务器距离为</a:t>
            </a:r>
            <a:r>
              <a:rPr lang="en-US" altLang="zh-CN" dirty="0">
                <a:solidFill>
                  <a:srgbClr val="000000"/>
                </a:solidFill>
                <a:latin typeface="微软雅黑" panose="020B0503020204020204" pitchFamily="34" charset="-122"/>
                <a:ea typeface="微软雅黑" panose="020B0503020204020204" pitchFamily="34" charset="-122"/>
              </a:rPr>
              <a:t>2</a:t>
            </a:r>
            <a:r>
              <a:rPr lang="zh-CN" altLang="en-US" dirty="0">
                <a:solidFill>
                  <a:srgbClr val="000000"/>
                </a:solidFill>
                <a:latin typeface="微软雅黑" panose="020B0503020204020204" pitchFamily="34" charset="-122"/>
                <a:ea typeface="微软雅黑" panose="020B0503020204020204" pitchFamily="34" charset="-122"/>
              </a:rPr>
              <a:t>。</a:t>
            </a:r>
          </a:p>
          <a:p>
            <a:pPr>
              <a:buFont typeface="+mj-lt"/>
              <a:buAutoNum type="arabicPeriod"/>
            </a:pPr>
            <a:r>
              <a:rPr lang="en-US" altLang="zh-CN" dirty="0">
                <a:solidFill>
                  <a:srgbClr val="000000"/>
                </a:solidFill>
                <a:latin typeface="微软雅黑" panose="020B0503020204020204" pitchFamily="34" charset="-122"/>
                <a:ea typeface="微软雅黑" panose="020B0503020204020204" pitchFamily="34" charset="-122"/>
              </a:rPr>
              <a:t>Distance(Rack1/D1, Rack2/D1)=4</a:t>
            </a:r>
            <a:r>
              <a:rPr lang="zh-CN" altLang="en-US" dirty="0">
                <a:solidFill>
                  <a:srgbClr val="000000"/>
                </a:solidFill>
                <a:latin typeface="微软雅黑" panose="020B0503020204020204" pitchFamily="34" charset="-122"/>
                <a:ea typeface="微软雅黑" panose="020B0503020204020204" pitchFamily="34" charset="-122"/>
              </a:rPr>
              <a:t>，不同机架的服务器距离为</a:t>
            </a:r>
            <a:r>
              <a:rPr lang="en-US" altLang="zh-CN" dirty="0">
                <a:solidFill>
                  <a:srgbClr val="000000"/>
                </a:solidFill>
                <a:latin typeface="微软雅黑" panose="020B0503020204020204" pitchFamily="34" charset="-122"/>
                <a:ea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89D3E4E-6C2F-44DE-9316-20834F193676}"/>
              </a:ext>
            </a:extLst>
          </p:cNvPr>
          <p:cNvSpPr/>
          <p:nvPr/>
        </p:nvSpPr>
        <p:spPr>
          <a:xfrm>
            <a:off x="528209" y="3989097"/>
            <a:ext cx="4282655" cy="2031325"/>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副本放置策略：</a:t>
            </a:r>
            <a:endParaRPr lang="zh-CN" altLang="en-US" dirty="0">
              <a:solidFill>
                <a:srgbClr val="0000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第一个副本在本节点。</a:t>
            </a: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第二个副本在远端机架的节点。</a:t>
            </a:r>
          </a:p>
          <a:p>
            <a:pPr>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第三个副本看之前的两个副本是否在同一机架，如果是则选择其他机架，否则选择和第一个副本相同机架的不同节点，第四个及以上，随机选择副本存放位置。</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F0A1D04-4090-4EBB-93C7-CB50A1C00785}"/>
              </a:ext>
            </a:extLst>
          </p:cNvPr>
          <p:cNvSpPr/>
          <p:nvPr/>
        </p:nvSpPr>
        <p:spPr>
          <a:xfrm>
            <a:off x="528208" y="6112235"/>
            <a:ext cx="11234817" cy="369332"/>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如果写请求方所在机器是其中一个</a:t>
            </a:r>
            <a:r>
              <a:rPr lang="en-US" altLang="zh-CN" dirty="0" err="1">
                <a:solidFill>
                  <a:srgbClr val="000000"/>
                </a:solidFill>
                <a:latin typeface="微软雅黑" panose="020B0503020204020204" pitchFamily="34" charset="-122"/>
                <a:ea typeface="微软雅黑" panose="020B0503020204020204" pitchFamily="34" charset="-122"/>
              </a:rPr>
              <a:t>DataNode</a:t>
            </a:r>
            <a:r>
              <a:rPr lang="zh-CN" altLang="en-US" dirty="0">
                <a:solidFill>
                  <a:srgbClr val="000000"/>
                </a:solidFill>
                <a:latin typeface="微软雅黑" panose="020B0503020204020204" pitchFamily="34" charset="-122"/>
                <a:ea typeface="微软雅黑" panose="020B0503020204020204" pitchFamily="34" charset="-122"/>
              </a:rPr>
              <a:t>，则直接存放在本地</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否则随机在集群中选择一个</a:t>
            </a:r>
            <a:r>
              <a:rPr lang="en-US" altLang="zh-CN" dirty="0" err="1">
                <a:solidFill>
                  <a:srgbClr val="000000"/>
                </a:solidFill>
                <a:latin typeface="微软雅黑" panose="020B0503020204020204" pitchFamily="34" charset="-122"/>
                <a:ea typeface="微软雅黑" panose="020B0503020204020204" pitchFamily="34" charset="-122"/>
              </a:rPr>
              <a:t>DataNode</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8" name="灯片编号占位符 7">
            <a:extLst>
              <a:ext uri="{FF2B5EF4-FFF2-40B4-BE49-F238E27FC236}">
                <a16:creationId xmlns:a16="http://schemas.microsoft.com/office/drawing/2014/main" id="{7EEA5E33-55BF-EC4F-B28F-563FB68F9994}"/>
              </a:ext>
            </a:extLst>
          </p:cNvPr>
          <p:cNvSpPr>
            <a:spLocks noGrp="1"/>
          </p:cNvSpPr>
          <p:nvPr>
            <p:ph type="sldNum" sz="quarter" idx="12"/>
          </p:nvPr>
        </p:nvSpPr>
        <p:spPr/>
        <p:txBody>
          <a:bodyPr/>
          <a:lstStyle/>
          <a:p>
            <a:fld id="{B13F0FA4-29F4-4B1D-A16B-0D7169EBD889}" type="slidenum">
              <a:rPr lang="en-US" smtClean="0"/>
              <a:t>34</a:t>
            </a:fld>
            <a:endParaRPr lang="en-US" dirty="0"/>
          </a:p>
        </p:txBody>
      </p:sp>
    </p:spTree>
    <p:extLst>
      <p:ext uri="{BB962C8B-B14F-4D97-AF65-F5344CB8AC3E}">
        <p14:creationId xmlns:p14="http://schemas.microsoft.com/office/powerpoint/2010/main" val="53909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a:xfrm>
            <a:off x="680483" y="1160756"/>
            <a:ext cx="5226703" cy="5016207"/>
          </a:xfrm>
        </p:spPr>
        <p:txBody>
          <a:bodyPr/>
          <a:lstStyle/>
          <a:p>
            <a:r>
              <a:rPr lang="en-US" altLang="zh-CN" dirty="0"/>
              <a:t>HDFS</a:t>
            </a:r>
            <a:r>
              <a:rPr lang="zh-CN" altLang="en-US" dirty="0"/>
              <a:t>文件系统的数据副本放置策略总结</a:t>
            </a:r>
            <a:endParaRPr lang="en-US" altLang="zh-CN" dirty="0"/>
          </a:p>
          <a:p>
            <a:pPr marL="540000" lvl="1" indent="-360000">
              <a:buFont typeface="+mj-lt"/>
              <a:buAutoNum type="arabicPeriod"/>
            </a:pPr>
            <a:r>
              <a:rPr lang="zh-CN" altLang="en-US" dirty="0"/>
              <a:t>任何数据节点都不包含任多块的多个副本</a:t>
            </a:r>
            <a:endParaRPr lang="en-US" altLang="zh-CN" dirty="0"/>
          </a:p>
          <a:p>
            <a:pPr marL="540000" lvl="1" indent="-360000">
              <a:buFont typeface="+mj-lt"/>
              <a:buAutoNum type="arabicPeriod"/>
            </a:pPr>
            <a:r>
              <a:rPr lang="zh-CN" altLang="en-US" dirty="0"/>
              <a:t>机架充足时：创建一个新文件块时，</a:t>
            </a:r>
            <a:r>
              <a:rPr lang="en-US" altLang="zh-CN" dirty="0"/>
              <a:t>HDFS</a:t>
            </a:r>
            <a:r>
              <a:rPr lang="zh-CN" altLang="en-US" dirty="0"/>
              <a:t>将一个副本放在一个节点，第二个和第三个副本放在不同的机架的不同节点，其余更多副本放在另一个节点</a:t>
            </a:r>
            <a:endParaRPr lang="en-US" altLang="zh-CN" dirty="0"/>
          </a:p>
          <a:p>
            <a:pPr marL="540000" lvl="1" indent="-360000">
              <a:buFont typeface="+mj-lt"/>
              <a:buAutoNum type="arabicPeriod"/>
            </a:pPr>
            <a:r>
              <a:rPr lang="zh-CN" altLang="en-US" dirty="0"/>
              <a:t>机架不足时：第二和第三个副本会放在同一机架的不同节点上</a:t>
            </a:r>
            <a:endParaRPr lang="en-US" altLang="zh-CN" dirty="0"/>
          </a:p>
          <a:p>
            <a:pPr marL="914400" lvl="1" indent="-457200">
              <a:buFont typeface="+mj-lt"/>
              <a:buAutoNum type="arabicPeriod"/>
            </a:pPr>
            <a:endParaRPr lang="en-US" dirty="0"/>
          </a:p>
        </p:txBody>
      </p:sp>
      <p:sp>
        <p:nvSpPr>
          <p:cNvPr id="5" name="矩形 4">
            <a:extLst>
              <a:ext uri="{FF2B5EF4-FFF2-40B4-BE49-F238E27FC236}">
                <a16:creationId xmlns:a16="http://schemas.microsoft.com/office/drawing/2014/main" id="{79914DFB-B5DC-4531-A203-0FC2CFC958A2}"/>
              </a:ext>
            </a:extLst>
          </p:cNvPr>
          <p:cNvSpPr/>
          <p:nvPr/>
        </p:nvSpPr>
        <p:spPr>
          <a:xfrm>
            <a:off x="843799" y="5909934"/>
            <a:ext cx="8049350" cy="369332"/>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这种策略减少了机架间和节点间的写通信量，并且通常提高了写性能</a:t>
            </a:r>
          </a:p>
        </p:txBody>
      </p:sp>
      <p:grpSp>
        <p:nvGrpSpPr>
          <p:cNvPr id="145" name="组合 144">
            <a:extLst>
              <a:ext uri="{FF2B5EF4-FFF2-40B4-BE49-F238E27FC236}">
                <a16:creationId xmlns:a16="http://schemas.microsoft.com/office/drawing/2014/main" id="{D5273F85-0311-4951-AA3D-4FCBFCE206C9}"/>
              </a:ext>
            </a:extLst>
          </p:cNvPr>
          <p:cNvGrpSpPr/>
          <p:nvPr/>
        </p:nvGrpSpPr>
        <p:grpSpPr>
          <a:xfrm>
            <a:off x="5861975" y="2219325"/>
            <a:ext cx="6100445" cy="2834005"/>
            <a:chOff x="9693" y="2763"/>
            <a:chExt cx="9607" cy="4463"/>
          </a:xfrm>
        </p:grpSpPr>
        <p:grpSp>
          <p:nvGrpSpPr>
            <p:cNvPr id="147" name="组合 146">
              <a:extLst>
                <a:ext uri="{FF2B5EF4-FFF2-40B4-BE49-F238E27FC236}">
                  <a16:creationId xmlns:a16="http://schemas.microsoft.com/office/drawing/2014/main" id="{65673C9A-24A9-4FCE-AD9E-3FD2F8CACF14}"/>
                </a:ext>
              </a:extLst>
            </p:cNvPr>
            <p:cNvGrpSpPr/>
            <p:nvPr/>
          </p:nvGrpSpPr>
          <p:grpSpPr>
            <a:xfrm>
              <a:off x="9693" y="2763"/>
              <a:ext cx="3139" cy="1812"/>
              <a:chOff x="9119" y="5948"/>
              <a:chExt cx="3133" cy="2085"/>
            </a:xfrm>
          </p:grpSpPr>
          <p:sp>
            <p:nvSpPr>
              <p:cNvPr id="202" name="矩形 201">
                <a:extLst>
                  <a:ext uri="{FF2B5EF4-FFF2-40B4-BE49-F238E27FC236}">
                    <a16:creationId xmlns:a16="http://schemas.microsoft.com/office/drawing/2014/main" id="{380A2B5D-FB27-44CA-87AA-0ADAF7995E0E}"/>
                  </a:ext>
                </a:extLst>
              </p:cNvPr>
              <p:cNvSpPr/>
              <p:nvPr/>
            </p:nvSpPr>
            <p:spPr>
              <a:xfrm>
                <a:off x="9119" y="5948"/>
                <a:ext cx="3133" cy="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81F4BC28-B9FD-4E4B-A3F3-7742C420FCDA}"/>
                  </a:ext>
                </a:extLst>
              </p:cNvPr>
              <p:cNvSpPr/>
              <p:nvPr/>
            </p:nvSpPr>
            <p:spPr>
              <a:xfrm>
                <a:off x="9373"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C7F6AC01-9E01-4572-BD0B-2B08C31B161C}"/>
                  </a:ext>
                </a:extLst>
              </p:cNvPr>
              <p:cNvSpPr/>
              <p:nvPr/>
            </p:nvSpPr>
            <p:spPr>
              <a:xfrm>
                <a:off x="10902"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A449B493-A23A-43CA-A641-4761D91D755C}"/>
                  </a:ext>
                </a:extLst>
              </p:cNvPr>
              <p:cNvSpPr/>
              <p:nvPr/>
            </p:nvSpPr>
            <p:spPr>
              <a:xfrm>
                <a:off x="9474" y="6234"/>
                <a:ext cx="283" cy="3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sp>
            <p:nvSpPr>
              <p:cNvPr id="206" name="矩形 205">
                <a:extLst>
                  <a:ext uri="{FF2B5EF4-FFF2-40B4-BE49-F238E27FC236}">
                    <a16:creationId xmlns:a16="http://schemas.microsoft.com/office/drawing/2014/main" id="{9CB24758-7FC6-411D-A023-B3A7E1A484E4}"/>
                  </a:ext>
                </a:extLst>
              </p:cNvPr>
              <p:cNvSpPr/>
              <p:nvPr/>
            </p:nvSpPr>
            <p:spPr>
              <a:xfrm>
                <a:off x="9994" y="6775"/>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9898EEFA-3BC4-44CB-949D-81338D5DCA14}"/>
                  </a:ext>
                </a:extLst>
              </p:cNvPr>
              <p:cNvSpPr/>
              <p:nvPr/>
            </p:nvSpPr>
            <p:spPr>
              <a:xfrm>
                <a:off x="9994" y="6370"/>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A276419C-53BF-4DAB-BF07-F86E1318E03F}"/>
                  </a:ext>
                </a:extLst>
              </p:cNvPr>
              <p:cNvSpPr/>
              <p:nvPr/>
            </p:nvSpPr>
            <p:spPr>
              <a:xfrm>
                <a:off x="10977" y="6591"/>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D86771AD-85C8-4770-80CA-C15F27143468}"/>
                  </a:ext>
                </a:extLst>
              </p:cNvPr>
              <p:cNvSpPr/>
              <p:nvPr/>
            </p:nvSpPr>
            <p:spPr>
              <a:xfrm>
                <a:off x="10977" y="6187"/>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209">
                <a:extLst>
                  <a:ext uri="{FF2B5EF4-FFF2-40B4-BE49-F238E27FC236}">
                    <a16:creationId xmlns:a16="http://schemas.microsoft.com/office/drawing/2014/main" id="{A36C8BFC-21B1-408A-812F-6011B6586D58}"/>
                  </a:ext>
                </a:extLst>
              </p:cNvPr>
              <p:cNvSpPr txBox="1"/>
              <p:nvPr/>
            </p:nvSpPr>
            <p:spPr>
              <a:xfrm>
                <a:off x="9199" y="7204"/>
                <a:ext cx="1530" cy="723"/>
              </a:xfrm>
              <a:prstGeom prst="rect">
                <a:avLst/>
              </a:prstGeom>
              <a:noFill/>
            </p:spPr>
            <p:txBody>
              <a:bodyPr wrap="square" rtlCol="0">
                <a:spAutoFit/>
              </a:bodyPr>
              <a:lstStyle/>
              <a:p>
                <a:pPr algn="ctr"/>
                <a:r>
                  <a:rPr lang="zh-CN" altLang="en-US" sz="1000"/>
                  <a:t>数据节点</a:t>
                </a:r>
                <a:r>
                  <a:rPr lang="en-US" altLang="zh-CN" sz="1000"/>
                  <a:t>(</a:t>
                </a:r>
                <a:r>
                  <a:rPr lang="zh-CN" altLang="en-US" sz="1000"/>
                  <a:t>写入器所在节点）</a:t>
                </a:r>
              </a:p>
            </p:txBody>
          </p:sp>
          <p:sp>
            <p:nvSpPr>
              <p:cNvPr id="211" name="文本框 210">
                <a:extLst>
                  <a:ext uri="{FF2B5EF4-FFF2-40B4-BE49-F238E27FC236}">
                    <a16:creationId xmlns:a16="http://schemas.microsoft.com/office/drawing/2014/main" id="{91DC398F-F290-4A83-B6D8-C820241E2704}"/>
                  </a:ext>
                </a:extLst>
              </p:cNvPr>
              <p:cNvSpPr txBox="1"/>
              <p:nvPr/>
            </p:nvSpPr>
            <p:spPr>
              <a:xfrm>
                <a:off x="10735" y="7204"/>
                <a:ext cx="1360" cy="444"/>
              </a:xfrm>
              <a:prstGeom prst="rect">
                <a:avLst/>
              </a:prstGeom>
              <a:noFill/>
            </p:spPr>
            <p:txBody>
              <a:bodyPr wrap="square" rtlCol="0">
                <a:spAutoFit/>
              </a:bodyPr>
              <a:lstStyle/>
              <a:p>
                <a:pPr algn="ctr"/>
                <a:r>
                  <a:rPr lang="zh-CN" altLang="en-US" sz="1000"/>
                  <a:t>数据节点</a:t>
                </a:r>
              </a:p>
            </p:txBody>
          </p:sp>
          <p:sp>
            <p:nvSpPr>
              <p:cNvPr id="212" name="文本框 211">
                <a:extLst>
                  <a:ext uri="{FF2B5EF4-FFF2-40B4-BE49-F238E27FC236}">
                    <a16:creationId xmlns:a16="http://schemas.microsoft.com/office/drawing/2014/main" id="{2D93F94E-A660-4DC8-88D5-73B7DE947B62}"/>
                  </a:ext>
                </a:extLst>
              </p:cNvPr>
              <p:cNvSpPr txBox="1"/>
              <p:nvPr/>
            </p:nvSpPr>
            <p:spPr>
              <a:xfrm>
                <a:off x="11240" y="7589"/>
                <a:ext cx="1012" cy="444"/>
              </a:xfrm>
              <a:prstGeom prst="rect">
                <a:avLst/>
              </a:prstGeom>
              <a:noFill/>
            </p:spPr>
            <p:txBody>
              <a:bodyPr wrap="square" rtlCol="0">
                <a:spAutoFit/>
              </a:bodyPr>
              <a:lstStyle/>
              <a:p>
                <a:r>
                  <a:rPr lang="zh-CN" altLang="en-US" sz="1000"/>
                  <a:t>机架</a:t>
                </a:r>
                <a:r>
                  <a:rPr lang="en-US" altLang="zh-CN" sz="1000"/>
                  <a:t>1</a:t>
                </a:r>
              </a:p>
            </p:txBody>
          </p:sp>
        </p:grpSp>
        <p:grpSp>
          <p:nvGrpSpPr>
            <p:cNvPr id="148" name="组合 147">
              <a:extLst>
                <a:ext uri="{FF2B5EF4-FFF2-40B4-BE49-F238E27FC236}">
                  <a16:creationId xmlns:a16="http://schemas.microsoft.com/office/drawing/2014/main" id="{9F33D83E-8BE5-4558-9959-0E5AF88B1309}"/>
                </a:ext>
              </a:extLst>
            </p:cNvPr>
            <p:cNvGrpSpPr/>
            <p:nvPr/>
          </p:nvGrpSpPr>
          <p:grpSpPr>
            <a:xfrm>
              <a:off x="12927" y="2763"/>
              <a:ext cx="3139" cy="1812"/>
              <a:chOff x="9119" y="5948"/>
              <a:chExt cx="3133" cy="2085"/>
            </a:xfrm>
          </p:grpSpPr>
          <p:sp>
            <p:nvSpPr>
              <p:cNvPr id="191" name="矩形 190">
                <a:extLst>
                  <a:ext uri="{FF2B5EF4-FFF2-40B4-BE49-F238E27FC236}">
                    <a16:creationId xmlns:a16="http://schemas.microsoft.com/office/drawing/2014/main" id="{D8B71E7C-804A-489D-90EF-1E123CF6261C}"/>
                  </a:ext>
                </a:extLst>
              </p:cNvPr>
              <p:cNvSpPr/>
              <p:nvPr/>
            </p:nvSpPr>
            <p:spPr>
              <a:xfrm>
                <a:off x="9119" y="5948"/>
                <a:ext cx="3133" cy="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4AA07C93-E49B-4EF1-84EB-F666299E3543}"/>
                  </a:ext>
                </a:extLst>
              </p:cNvPr>
              <p:cNvSpPr/>
              <p:nvPr/>
            </p:nvSpPr>
            <p:spPr>
              <a:xfrm>
                <a:off x="9373"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FC1F9FBD-A5F5-41A6-9B2D-BAB5115DAC23}"/>
                  </a:ext>
                </a:extLst>
              </p:cNvPr>
              <p:cNvSpPr/>
              <p:nvPr/>
            </p:nvSpPr>
            <p:spPr>
              <a:xfrm>
                <a:off x="10902"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8FC358EF-28B0-458D-B3A7-426182495859}"/>
                  </a:ext>
                </a:extLst>
              </p:cNvPr>
              <p:cNvSpPr/>
              <p:nvPr/>
            </p:nvSpPr>
            <p:spPr>
              <a:xfrm>
                <a:off x="9909" y="6642"/>
                <a:ext cx="283" cy="3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sp>
            <p:nvSpPr>
              <p:cNvPr id="195" name="矩形 194">
                <a:extLst>
                  <a:ext uri="{FF2B5EF4-FFF2-40B4-BE49-F238E27FC236}">
                    <a16:creationId xmlns:a16="http://schemas.microsoft.com/office/drawing/2014/main" id="{FD987127-0FFF-491C-B65E-5C49F80E663B}"/>
                  </a:ext>
                </a:extLst>
              </p:cNvPr>
              <p:cNvSpPr/>
              <p:nvPr/>
            </p:nvSpPr>
            <p:spPr>
              <a:xfrm>
                <a:off x="9859" y="6180"/>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C6C3771F-C9BD-4B1F-94E6-80DF61908BC3}"/>
                  </a:ext>
                </a:extLst>
              </p:cNvPr>
              <p:cNvSpPr/>
              <p:nvPr/>
            </p:nvSpPr>
            <p:spPr>
              <a:xfrm>
                <a:off x="9514" y="6319"/>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031D6D96-C4C3-49AC-A925-CA6C90FD9E73}"/>
                  </a:ext>
                </a:extLst>
              </p:cNvPr>
              <p:cNvSpPr/>
              <p:nvPr/>
            </p:nvSpPr>
            <p:spPr>
              <a:xfrm>
                <a:off x="10977" y="6187"/>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文本框 197">
                <a:extLst>
                  <a:ext uri="{FF2B5EF4-FFF2-40B4-BE49-F238E27FC236}">
                    <a16:creationId xmlns:a16="http://schemas.microsoft.com/office/drawing/2014/main" id="{4976DF43-4D39-4AD5-AB04-B4C878902707}"/>
                  </a:ext>
                </a:extLst>
              </p:cNvPr>
              <p:cNvSpPr txBox="1"/>
              <p:nvPr/>
            </p:nvSpPr>
            <p:spPr>
              <a:xfrm>
                <a:off x="9199" y="7204"/>
                <a:ext cx="1530" cy="444"/>
              </a:xfrm>
              <a:prstGeom prst="rect">
                <a:avLst/>
              </a:prstGeom>
              <a:noFill/>
            </p:spPr>
            <p:txBody>
              <a:bodyPr wrap="square" rtlCol="0">
                <a:spAutoFit/>
              </a:bodyPr>
              <a:lstStyle/>
              <a:p>
                <a:pPr algn="ctr"/>
                <a:r>
                  <a:rPr lang="zh-CN" altLang="en-US" sz="1000"/>
                  <a:t>数据节点</a:t>
                </a:r>
              </a:p>
            </p:txBody>
          </p:sp>
          <p:sp>
            <p:nvSpPr>
              <p:cNvPr id="199" name="文本框 198">
                <a:extLst>
                  <a:ext uri="{FF2B5EF4-FFF2-40B4-BE49-F238E27FC236}">
                    <a16:creationId xmlns:a16="http://schemas.microsoft.com/office/drawing/2014/main" id="{814084DE-85DA-4C47-8229-F92BA4E48974}"/>
                  </a:ext>
                </a:extLst>
              </p:cNvPr>
              <p:cNvSpPr txBox="1"/>
              <p:nvPr/>
            </p:nvSpPr>
            <p:spPr>
              <a:xfrm>
                <a:off x="10735" y="7204"/>
                <a:ext cx="1360" cy="444"/>
              </a:xfrm>
              <a:prstGeom prst="rect">
                <a:avLst/>
              </a:prstGeom>
              <a:noFill/>
            </p:spPr>
            <p:txBody>
              <a:bodyPr wrap="square" rtlCol="0">
                <a:spAutoFit/>
              </a:bodyPr>
              <a:lstStyle/>
              <a:p>
                <a:pPr algn="ctr"/>
                <a:r>
                  <a:rPr lang="zh-CN" altLang="en-US" sz="1000"/>
                  <a:t>数据节点</a:t>
                </a:r>
              </a:p>
            </p:txBody>
          </p:sp>
          <p:sp>
            <p:nvSpPr>
              <p:cNvPr id="200" name="文本框 199">
                <a:extLst>
                  <a:ext uri="{FF2B5EF4-FFF2-40B4-BE49-F238E27FC236}">
                    <a16:creationId xmlns:a16="http://schemas.microsoft.com/office/drawing/2014/main" id="{B0889475-1C21-4D10-9FBE-CBE5D0DE52D3}"/>
                  </a:ext>
                </a:extLst>
              </p:cNvPr>
              <p:cNvSpPr txBox="1"/>
              <p:nvPr/>
            </p:nvSpPr>
            <p:spPr>
              <a:xfrm>
                <a:off x="11240" y="7589"/>
                <a:ext cx="1012" cy="444"/>
              </a:xfrm>
              <a:prstGeom prst="rect">
                <a:avLst/>
              </a:prstGeom>
              <a:noFill/>
            </p:spPr>
            <p:txBody>
              <a:bodyPr wrap="square" rtlCol="0">
                <a:spAutoFit/>
              </a:bodyPr>
              <a:lstStyle/>
              <a:p>
                <a:r>
                  <a:rPr lang="zh-CN" altLang="en-US" sz="1000"/>
                  <a:t>机架</a:t>
                </a:r>
                <a:r>
                  <a:rPr lang="en-US" altLang="zh-CN" sz="1000"/>
                  <a:t>2</a:t>
                </a:r>
              </a:p>
            </p:txBody>
          </p:sp>
          <p:sp>
            <p:nvSpPr>
              <p:cNvPr id="201" name="矩形 200">
                <a:extLst>
                  <a:ext uri="{FF2B5EF4-FFF2-40B4-BE49-F238E27FC236}">
                    <a16:creationId xmlns:a16="http://schemas.microsoft.com/office/drawing/2014/main" id="{39E5B138-E5E5-4E66-8BCB-B9196BB48D2E}"/>
                  </a:ext>
                </a:extLst>
              </p:cNvPr>
              <p:cNvSpPr/>
              <p:nvPr/>
            </p:nvSpPr>
            <p:spPr>
              <a:xfrm>
                <a:off x="11082" y="6319"/>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a:extLst>
                <a:ext uri="{FF2B5EF4-FFF2-40B4-BE49-F238E27FC236}">
                  <a16:creationId xmlns:a16="http://schemas.microsoft.com/office/drawing/2014/main" id="{3FD14A5B-8472-4EB7-9BFB-73D3CEFA5766}"/>
                </a:ext>
              </a:extLst>
            </p:cNvPr>
            <p:cNvGrpSpPr/>
            <p:nvPr/>
          </p:nvGrpSpPr>
          <p:grpSpPr>
            <a:xfrm>
              <a:off x="16161" y="2763"/>
              <a:ext cx="3139" cy="1812"/>
              <a:chOff x="9119" y="5948"/>
              <a:chExt cx="3133" cy="2085"/>
            </a:xfrm>
          </p:grpSpPr>
          <p:sp>
            <p:nvSpPr>
              <p:cNvPr id="181" name="矩形 180">
                <a:extLst>
                  <a:ext uri="{FF2B5EF4-FFF2-40B4-BE49-F238E27FC236}">
                    <a16:creationId xmlns:a16="http://schemas.microsoft.com/office/drawing/2014/main" id="{B544C88D-1D92-432F-B149-4CFE301A82EC}"/>
                  </a:ext>
                </a:extLst>
              </p:cNvPr>
              <p:cNvSpPr/>
              <p:nvPr/>
            </p:nvSpPr>
            <p:spPr>
              <a:xfrm>
                <a:off x="9119" y="5948"/>
                <a:ext cx="3133" cy="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96C2CAB0-1376-46AC-BF1A-679BE5CE28F4}"/>
                  </a:ext>
                </a:extLst>
              </p:cNvPr>
              <p:cNvSpPr/>
              <p:nvPr/>
            </p:nvSpPr>
            <p:spPr>
              <a:xfrm>
                <a:off x="9373"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FE51C369-7956-4D55-91FA-A774D42B1F11}"/>
                  </a:ext>
                </a:extLst>
              </p:cNvPr>
              <p:cNvSpPr/>
              <p:nvPr/>
            </p:nvSpPr>
            <p:spPr>
              <a:xfrm>
                <a:off x="10902"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CDDB9A16-670A-48BE-A4E4-513D0F318A8B}"/>
                  </a:ext>
                </a:extLst>
              </p:cNvPr>
              <p:cNvSpPr/>
              <p:nvPr/>
            </p:nvSpPr>
            <p:spPr>
              <a:xfrm>
                <a:off x="9827" y="6626"/>
                <a:ext cx="283" cy="3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sp>
            <p:nvSpPr>
              <p:cNvPr id="185" name="矩形 184">
                <a:extLst>
                  <a:ext uri="{FF2B5EF4-FFF2-40B4-BE49-F238E27FC236}">
                    <a16:creationId xmlns:a16="http://schemas.microsoft.com/office/drawing/2014/main" id="{2F6DDCF5-DD57-44D0-8DE0-CFD6937B4F8A}"/>
                  </a:ext>
                </a:extLst>
              </p:cNvPr>
              <p:cNvSpPr/>
              <p:nvPr/>
            </p:nvSpPr>
            <p:spPr>
              <a:xfrm>
                <a:off x="9994" y="6234"/>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FADD8B4C-C270-4B7A-BE69-9EA8D2A80C54}"/>
                  </a:ext>
                </a:extLst>
              </p:cNvPr>
              <p:cNvSpPr/>
              <p:nvPr/>
            </p:nvSpPr>
            <p:spPr>
              <a:xfrm>
                <a:off x="10977" y="6591"/>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35CD2FE2-6780-43B9-A783-BF94DB1187B1}"/>
                  </a:ext>
                </a:extLst>
              </p:cNvPr>
              <p:cNvSpPr/>
              <p:nvPr/>
            </p:nvSpPr>
            <p:spPr>
              <a:xfrm>
                <a:off x="10977" y="6187"/>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57DBA29-BA9C-49AF-A920-051FACA19609}"/>
                  </a:ext>
                </a:extLst>
              </p:cNvPr>
              <p:cNvSpPr txBox="1"/>
              <p:nvPr/>
            </p:nvSpPr>
            <p:spPr>
              <a:xfrm>
                <a:off x="9199" y="7204"/>
                <a:ext cx="1530" cy="444"/>
              </a:xfrm>
              <a:prstGeom prst="rect">
                <a:avLst/>
              </a:prstGeom>
              <a:noFill/>
            </p:spPr>
            <p:txBody>
              <a:bodyPr wrap="square" rtlCol="0">
                <a:spAutoFit/>
              </a:bodyPr>
              <a:lstStyle/>
              <a:p>
                <a:pPr algn="ctr"/>
                <a:r>
                  <a:rPr lang="zh-CN" altLang="en-US" sz="1000"/>
                  <a:t>数据节点</a:t>
                </a:r>
              </a:p>
            </p:txBody>
          </p:sp>
          <p:sp>
            <p:nvSpPr>
              <p:cNvPr id="189" name="文本框 188">
                <a:extLst>
                  <a:ext uri="{FF2B5EF4-FFF2-40B4-BE49-F238E27FC236}">
                    <a16:creationId xmlns:a16="http://schemas.microsoft.com/office/drawing/2014/main" id="{1577130A-03B6-48DB-AF66-C444C9915D0A}"/>
                  </a:ext>
                </a:extLst>
              </p:cNvPr>
              <p:cNvSpPr txBox="1"/>
              <p:nvPr/>
            </p:nvSpPr>
            <p:spPr>
              <a:xfrm>
                <a:off x="10735" y="7204"/>
                <a:ext cx="1360" cy="444"/>
              </a:xfrm>
              <a:prstGeom prst="rect">
                <a:avLst/>
              </a:prstGeom>
              <a:noFill/>
            </p:spPr>
            <p:txBody>
              <a:bodyPr wrap="square" rtlCol="0">
                <a:spAutoFit/>
              </a:bodyPr>
              <a:lstStyle/>
              <a:p>
                <a:pPr algn="ctr"/>
                <a:r>
                  <a:rPr lang="zh-CN" altLang="en-US" sz="1000"/>
                  <a:t>数据节点</a:t>
                </a:r>
              </a:p>
            </p:txBody>
          </p:sp>
          <p:sp>
            <p:nvSpPr>
              <p:cNvPr id="190" name="文本框 189">
                <a:extLst>
                  <a:ext uri="{FF2B5EF4-FFF2-40B4-BE49-F238E27FC236}">
                    <a16:creationId xmlns:a16="http://schemas.microsoft.com/office/drawing/2014/main" id="{0A371BAA-0011-4890-8259-ABC0D7CB7E8F}"/>
                  </a:ext>
                </a:extLst>
              </p:cNvPr>
              <p:cNvSpPr txBox="1"/>
              <p:nvPr/>
            </p:nvSpPr>
            <p:spPr>
              <a:xfrm>
                <a:off x="11240" y="7589"/>
                <a:ext cx="1012" cy="444"/>
              </a:xfrm>
              <a:prstGeom prst="rect">
                <a:avLst/>
              </a:prstGeom>
              <a:noFill/>
            </p:spPr>
            <p:txBody>
              <a:bodyPr wrap="square" rtlCol="0">
                <a:spAutoFit/>
              </a:bodyPr>
              <a:lstStyle/>
              <a:p>
                <a:r>
                  <a:rPr lang="zh-CN" altLang="en-US" sz="1000"/>
                  <a:t>机架</a:t>
                </a:r>
                <a:r>
                  <a:rPr lang="en-US" altLang="zh-CN" sz="1000"/>
                  <a:t>3</a:t>
                </a:r>
              </a:p>
            </p:txBody>
          </p:sp>
        </p:grpSp>
        <p:sp>
          <p:nvSpPr>
            <p:cNvPr id="150" name="矩形 149">
              <a:extLst>
                <a:ext uri="{FF2B5EF4-FFF2-40B4-BE49-F238E27FC236}">
                  <a16:creationId xmlns:a16="http://schemas.microsoft.com/office/drawing/2014/main" id="{999D516E-A182-40D6-A4AA-B7B98434113F}"/>
                </a:ext>
              </a:extLst>
            </p:cNvPr>
            <p:cNvSpPr/>
            <p:nvPr/>
          </p:nvSpPr>
          <p:spPr>
            <a:xfrm>
              <a:off x="14779" y="3297"/>
              <a:ext cx="227" cy="22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4065EF95-5D92-4F11-8F5D-C39DB1811258}"/>
                </a:ext>
              </a:extLst>
            </p:cNvPr>
            <p:cNvSpPr/>
            <p:nvPr/>
          </p:nvSpPr>
          <p:spPr>
            <a:xfrm>
              <a:off x="15374" y="3144"/>
              <a:ext cx="227" cy="22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2" name="组合 151">
              <a:extLst>
                <a:ext uri="{FF2B5EF4-FFF2-40B4-BE49-F238E27FC236}">
                  <a16:creationId xmlns:a16="http://schemas.microsoft.com/office/drawing/2014/main" id="{5665BF9D-4ECB-41FB-9201-2160E47C6345}"/>
                </a:ext>
              </a:extLst>
            </p:cNvPr>
            <p:cNvGrpSpPr/>
            <p:nvPr/>
          </p:nvGrpSpPr>
          <p:grpSpPr>
            <a:xfrm>
              <a:off x="11056" y="5414"/>
              <a:ext cx="3139" cy="1812"/>
              <a:chOff x="9119" y="5948"/>
              <a:chExt cx="3133" cy="2085"/>
            </a:xfrm>
          </p:grpSpPr>
          <p:sp>
            <p:nvSpPr>
              <p:cNvPr id="170" name="矩形 169">
                <a:extLst>
                  <a:ext uri="{FF2B5EF4-FFF2-40B4-BE49-F238E27FC236}">
                    <a16:creationId xmlns:a16="http://schemas.microsoft.com/office/drawing/2014/main" id="{584B836B-9034-4388-BD8F-ABEA251B5B63}"/>
                  </a:ext>
                </a:extLst>
              </p:cNvPr>
              <p:cNvSpPr/>
              <p:nvPr/>
            </p:nvSpPr>
            <p:spPr>
              <a:xfrm>
                <a:off x="9119" y="5948"/>
                <a:ext cx="3133" cy="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5317D2E9-29B5-4E60-9D1E-79A6CA1A561C}"/>
                  </a:ext>
                </a:extLst>
              </p:cNvPr>
              <p:cNvSpPr/>
              <p:nvPr/>
            </p:nvSpPr>
            <p:spPr>
              <a:xfrm>
                <a:off x="9373"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356D87E9-0D78-4F74-9808-6713FC254B40}"/>
                  </a:ext>
                </a:extLst>
              </p:cNvPr>
              <p:cNvSpPr/>
              <p:nvPr/>
            </p:nvSpPr>
            <p:spPr>
              <a:xfrm>
                <a:off x="10902"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5C583FE1-D463-4C4D-B0BD-8BC1BFD32D82}"/>
                  </a:ext>
                </a:extLst>
              </p:cNvPr>
              <p:cNvSpPr/>
              <p:nvPr/>
            </p:nvSpPr>
            <p:spPr>
              <a:xfrm>
                <a:off x="9474" y="6234"/>
                <a:ext cx="283" cy="3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sp>
            <p:nvSpPr>
              <p:cNvPr id="174" name="矩形 173">
                <a:extLst>
                  <a:ext uri="{FF2B5EF4-FFF2-40B4-BE49-F238E27FC236}">
                    <a16:creationId xmlns:a16="http://schemas.microsoft.com/office/drawing/2014/main" id="{5A5595CF-6E0F-4B94-B88E-CE808E037EE8}"/>
                  </a:ext>
                </a:extLst>
              </p:cNvPr>
              <p:cNvSpPr/>
              <p:nvPr/>
            </p:nvSpPr>
            <p:spPr>
              <a:xfrm>
                <a:off x="9994" y="6775"/>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3D18006F-BCA9-4F14-9CD9-8988F20A9A1A}"/>
                  </a:ext>
                </a:extLst>
              </p:cNvPr>
              <p:cNvSpPr/>
              <p:nvPr/>
            </p:nvSpPr>
            <p:spPr>
              <a:xfrm>
                <a:off x="9994" y="6370"/>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5948F790-B97D-4096-9997-384358BF23F3}"/>
                  </a:ext>
                </a:extLst>
              </p:cNvPr>
              <p:cNvSpPr/>
              <p:nvPr/>
            </p:nvSpPr>
            <p:spPr>
              <a:xfrm>
                <a:off x="10977" y="6591"/>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96B6492E-465E-436C-8DD6-46CFAFE15371}"/>
                  </a:ext>
                </a:extLst>
              </p:cNvPr>
              <p:cNvSpPr/>
              <p:nvPr/>
            </p:nvSpPr>
            <p:spPr>
              <a:xfrm>
                <a:off x="10977" y="6187"/>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文本框 177">
                <a:extLst>
                  <a:ext uri="{FF2B5EF4-FFF2-40B4-BE49-F238E27FC236}">
                    <a16:creationId xmlns:a16="http://schemas.microsoft.com/office/drawing/2014/main" id="{21C015A0-6429-487B-916B-90909E230359}"/>
                  </a:ext>
                </a:extLst>
              </p:cNvPr>
              <p:cNvSpPr txBox="1"/>
              <p:nvPr/>
            </p:nvSpPr>
            <p:spPr>
              <a:xfrm>
                <a:off x="9199" y="7204"/>
                <a:ext cx="1530" cy="444"/>
              </a:xfrm>
              <a:prstGeom prst="rect">
                <a:avLst/>
              </a:prstGeom>
              <a:noFill/>
            </p:spPr>
            <p:txBody>
              <a:bodyPr wrap="square" rtlCol="0">
                <a:spAutoFit/>
              </a:bodyPr>
              <a:lstStyle/>
              <a:p>
                <a:pPr algn="ctr"/>
                <a:r>
                  <a:rPr lang="zh-CN" altLang="en-US" sz="1000"/>
                  <a:t>数据节点</a:t>
                </a:r>
              </a:p>
            </p:txBody>
          </p:sp>
          <p:sp>
            <p:nvSpPr>
              <p:cNvPr id="179" name="文本框 178">
                <a:extLst>
                  <a:ext uri="{FF2B5EF4-FFF2-40B4-BE49-F238E27FC236}">
                    <a16:creationId xmlns:a16="http://schemas.microsoft.com/office/drawing/2014/main" id="{BA1E4B33-06E6-49F7-B0BE-C3C005368270}"/>
                  </a:ext>
                </a:extLst>
              </p:cNvPr>
              <p:cNvSpPr txBox="1"/>
              <p:nvPr/>
            </p:nvSpPr>
            <p:spPr>
              <a:xfrm>
                <a:off x="10735" y="7204"/>
                <a:ext cx="1360" cy="444"/>
              </a:xfrm>
              <a:prstGeom prst="rect">
                <a:avLst/>
              </a:prstGeom>
              <a:noFill/>
            </p:spPr>
            <p:txBody>
              <a:bodyPr wrap="square" rtlCol="0">
                <a:spAutoFit/>
              </a:bodyPr>
              <a:lstStyle/>
              <a:p>
                <a:pPr algn="ctr"/>
                <a:r>
                  <a:rPr lang="zh-CN" altLang="en-US" sz="1000"/>
                  <a:t>数据节点</a:t>
                </a:r>
              </a:p>
            </p:txBody>
          </p:sp>
          <p:sp>
            <p:nvSpPr>
              <p:cNvPr id="180" name="文本框 179">
                <a:extLst>
                  <a:ext uri="{FF2B5EF4-FFF2-40B4-BE49-F238E27FC236}">
                    <a16:creationId xmlns:a16="http://schemas.microsoft.com/office/drawing/2014/main" id="{B64B54B2-3DFD-45EB-A3DF-F87F3D8B4FB3}"/>
                  </a:ext>
                </a:extLst>
              </p:cNvPr>
              <p:cNvSpPr txBox="1"/>
              <p:nvPr/>
            </p:nvSpPr>
            <p:spPr>
              <a:xfrm>
                <a:off x="11240" y="7589"/>
                <a:ext cx="1012" cy="444"/>
              </a:xfrm>
              <a:prstGeom prst="rect">
                <a:avLst/>
              </a:prstGeom>
              <a:noFill/>
            </p:spPr>
            <p:txBody>
              <a:bodyPr wrap="square" rtlCol="0">
                <a:spAutoFit/>
              </a:bodyPr>
              <a:lstStyle/>
              <a:p>
                <a:r>
                  <a:rPr lang="zh-CN" altLang="en-US" sz="1000" dirty="0"/>
                  <a:t>机架</a:t>
                </a:r>
                <a:r>
                  <a:rPr lang="en-US" altLang="zh-CN" sz="1000" dirty="0"/>
                  <a:t>1</a:t>
                </a:r>
              </a:p>
            </p:txBody>
          </p:sp>
        </p:grpSp>
        <p:grpSp>
          <p:nvGrpSpPr>
            <p:cNvPr id="153" name="组合 152">
              <a:extLst>
                <a:ext uri="{FF2B5EF4-FFF2-40B4-BE49-F238E27FC236}">
                  <a16:creationId xmlns:a16="http://schemas.microsoft.com/office/drawing/2014/main" id="{CE850125-B90A-4FD0-A635-52C4B29E9C65}"/>
                </a:ext>
              </a:extLst>
            </p:cNvPr>
            <p:cNvGrpSpPr/>
            <p:nvPr/>
          </p:nvGrpSpPr>
          <p:grpSpPr>
            <a:xfrm>
              <a:off x="14425" y="5414"/>
              <a:ext cx="3138" cy="1812"/>
              <a:chOff x="14425" y="5414"/>
              <a:chExt cx="3138" cy="1812"/>
            </a:xfrm>
          </p:grpSpPr>
          <p:grpSp>
            <p:nvGrpSpPr>
              <p:cNvPr id="155" name="组合 154">
                <a:extLst>
                  <a:ext uri="{FF2B5EF4-FFF2-40B4-BE49-F238E27FC236}">
                    <a16:creationId xmlns:a16="http://schemas.microsoft.com/office/drawing/2014/main" id="{6FA404B2-19D6-4C7C-B7CB-4C8C9B53CD01}"/>
                  </a:ext>
                </a:extLst>
              </p:cNvPr>
              <p:cNvGrpSpPr/>
              <p:nvPr/>
            </p:nvGrpSpPr>
            <p:grpSpPr>
              <a:xfrm>
                <a:off x="14425" y="5414"/>
                <a:ext cx="3139" cy="1812"/>
                <a:chOff x="9119" y="5948"/>
                <a:chExt cx="3133" cy="2085"/>
              </a:xfrm>
            </p:grpSpPr>
            <p:sp>
              <p:nvSpPr>
                <p:cNvPr id="159" name="矩形 158">
                  <a:extLst>
                    <a:ext uri="{FF2B5EF4-FFF2-40B4-BE49-F238E27FC236}">
                      <a16:creationId xmlns:a16="http://schemas.microsoft.com/office/drawing/2014/main" id="{D828A5B3-C45D-48C5-B4AE-B812E3A21AF6}"/>
                    </a:ext>
                  </a:extLst>
                </p:cNvPr>
                <p:cNvSpPr/>
                <p:nvPr/>
              </p:nvSpPr>
              <p:spPr>
                <a:xfrm>
                  <a:off x="9119" y="5948"/>
                  <a:ext cx="3133" cy="20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9AA2A06E-942B-46AF-A36A-66B9B1AD7809}"/>
                    </a:ext>
                  </a:extLst>
                </p:cNvPr>
                <p:cNvSpPr/>
                <p:nvPr/>
              </p:nvSpPr>
              <p:spPr>
                <a:xfrm>
                  <a:off x="9373"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491B51BC-05E5-41A8-94F0-303E6EF53DB8}"/>
                    </a:ext>
                  </a:extLst>
                </p:cNvPr>
                <p:cNvSpPr/>
                <p:nvPr/>
              </p:nvSpPr>
              <p:spPr>
                <a:xfrm>
                  <a:off x="10902" y="6115"/>
                  <a:ext cx="1012" cy="979"/>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AFE663CA-63B9-47EF-835D-2E1DF964B41C}"/>
                    </a:ext>
                  </a:extLst>
                </p:cNvPr>
                <p:cNvSpPr/>
                <p:nvPr/>
              </p:nvSpPr>
              <p:spPr>
                <a:xfrm>
                  <a:off x="9909" y="6642"/>
                  <a:ext cx="283" cy="3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sp>
              <p:nvSpPr>
                <p:cNvPr id="163" name="矩形 162">
                  <a:extLst>
                    <a:ext uri="{FF2B5EF4-FFF2-40B4-BE49-F238E27FC236}">
                      <a16:creationId xmlns:a16="http://schemas.microsoft.com/office/drawing/2014/main" id="{368A5D17-8BE7-4DB1-8601-D66FC7F93F14}"/>
                    </a:ext>
                  </a:extLst>
                </p:cNvPr>
                <p:cNvSpPr/>
                <p:nvPr/>
              </p:nvSpPr>
              <p:spPr>
                <a:xfrm>
                  <a:off x="9859" y="6180"/>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30B593C3-1CB4-4027-ACD7-516AADA90B56}"/>
                    </a:ext>
                  </a:extLst>
                </p:cNvPr>
                <p:cNvSpPr/>
                <p:nvPr/>
              </p:nvSpPr>
              <p:spPr>
                <a:xfrm>
                  <a:off x="9514" y="6319"/>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D57F30B3-1C54-4757-91F1-7F7FDCB03BD8}"/>
                    </a:ext>
                  </a:extLst>
                </p:cNvPr>
                <p:cNvSpPr/>
                <p:nvPr/>
              </p:nvSpPr>
              <p:spPr>
                <a:xfrm>
                  <a:off x="10977" y="6221"/>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55788A47-09CC-42CB-9B4F-6753B9186A89}"/>
                    </a:ext>
                  </a:extLst>
                </p:cNvPr>
                <p:cNvSpPr txBox="1"/>
                <p:nvPr/>
              </p:nvSpPr>
              <p:spPr>
                <a:xfrm>
                  <a:off x="9199" y="7204"/>
                  <a:ext cx="1530" cy="444"/>
                </a:xfrm>
                <a:prstGeom prst="rect">
                  <a:avLst/>
                </a:prstGeom>
                <a:noFill/>
              </p:spPr>
              <p:txBody>
                <a:bodyPr wrap="square" rtlCol="0">
                  <a:spAutoFit/>
                </a:bodyPr>
                <a:lstStyle/>
                <a:p>
                  <a:pPr algn="ctr"/>
                  <a:r>
                    <a:rPr lang="zh-CN" altLang="en-US" sz="1000"/>
                    <a:t>数据节点</a:t>
                  </a:r>
                </a:p>
              </p:txBody>
            </p:sp>
            <p:sp>
              <p:nvSpPr>
                <p:cNvPr id="167" name="文本框 166">
                  <a:extLst>
                    <a:ext uri="{FF2B5EF4-FFF2-40B4-BE49-F238E27FC236}">
                      <a16:creationId xmlns:a16="http://schemas.microsoft.com/office/drawing/2014/main" id="{E19F4EF0-FEFF-4C55-8376-5FD4A8394597}"/>
                    </a:ext>
                  </a:extLst>
                </p:cNvPr>
                <p:cNvSpPr txBox="1"/>
                <p:nvPr/>
              </p:nvSpPr>
              <p:spPr>
                <a:xfrm>
                  <a:off x="10735" y="7204"/>
                  <a:ext cx="1360" cy="444"/>
                </a:xfrm>
                <a:prstGeom prst="rect">
                  <a:avLst/>
                </a:prstGeom>
                <a:noFill/>
              </p:spPr>
              <p:txBody>
                <a:bodyPr wrap="square" rtlCol="0">
                  <a:spAutoFit/>
                </a:bodyPr>
                <a:lstStyle/>
                <a:p>
                  <a:pPr algn="ctr"/>
                  <a:r>
                    <a:rPr lang="zh-CN" altLang="en-US" sz="1000"/>
                    <a:t>数据节点</a:t>
                  </a:r>
                </a:p>
              </p:txBody>
            </p:sp>
            <p:sp>
              <p:nvSpPr>
                <p:cNvPr id="168" name="文本框 167">
                  <a:extLst>
                    <a:ext uri="{FF2B5EF4-FFF2-40B4-BE49-F238E27FC236}">
                      <a16:creationId xmlns:a16="http://schemas.microsoft.com/office/drawing/2014/main" id="{1D4686C1-5667-4B10-B0A1-1093810C0096}"/>
                    </a:ext>
                  </a:extLst>
                </p:cNvPr>
                <p:cNvSpPr txBox="1"/>
                <p:nvPr/>
              </p:nvSpPr>
              <p:spPr>
                <a:xfrm>
                  <a:off x="11240" y="7589"/>
                  <a:ext cx="1012" cy="444"/>
                </a:xfrm>
                <a:prstGeom prst="rect">
                  <a:avLst/>
                </a:prstGeom>
                <a:noFill/>
              </p:spPr>
              <p:txBody>
                <a:bodyPr wrap="square" rtlCol="0">
                  <a:spAutoFit/>
                </a:bodyPr>
                <a:lstStyle/>
                <a:p>
                  <a:r>
                    <a:rPr lang="zh-CN" altLang="en-US" sz="1000"/>
                    <a:t>机架</a:t>
                  </a:r>
                  <a:r>
                    <a:rPr lang="en-US" altLang="zh-CN" sz="1000"/>
                    <a:t>2</a:t>
                  </a:r>
                </a:p>
              </p:txBody>
            </p:sp>
            <p:sp>
              <p:nvSpPr>
                <p:cNvPr id="169" name="矩形 168">
                  <a:extLst>
                    <a:ext uri="{FF2B5EF4-FFF2-40B4-BE49-F238E27FC236}">
                      <a16:creationId xmlns:a16="http://schemas.microsoft.com/office/drawing/2014/main" id="{C819ABAA-EBA6-4405-914A-E7954425C6D0}"/>
                    </a:ext>
                  </a:extLst>
                </p:cNvPr>
                <p:cNvSpPr/>
                <p:nvPr/>
              </p:nvSpPr>
              <p:spPr>
                <a:xfrm>
                  <a:off x="11082" y="6370"/>
                  <a:ext cx="226" cy="261"/>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6" name="矩形 155">
                <a:extLst>
                  <a:ext uri="{FF2B5EF4-FFF2-40B4-BE49-F238E27FC236}">
                    <a16:creationId xmlns:a16="http://schemas.microsoft.com/office/drawing/2014/main" id="{3492DE18-52AB-44C4-802D-788887F41CBA}"/>
                  </a:ext>
                </a:extLst>
              </p:cNvPr>
              <p:cNvSpPr/>
              <p:nvPr/>
            </p:nvSpPr>
            <p:spPr>
              <a:xfrm>
                <a:off x="16294" y="5998"/>
                <a:ext cx="226" cy="22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5911526-099D-4301-AADE-5FD42C290FB8}"/>
                  </a:ext>
                </a:extLst>
              </p:cNvPr>
              <p:cNvSpPr/>
              <p:nvPr/>
            </p:nvSpPr>
            <p:spPr>
              <a:xfrm>
                <a:off x="16812" y="5664"/>
                <a:ext cx="226" cy="22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C559F432-1B6F-4A36-9C8B-F3BFF142B7FC}"/>
                  </a:ext>
                </a:extLst>
              </p:cNvPr>
              <p:cNvSpPr/>
              <p:nvPr/>
            </p:nvSpPr>
            <p:spPr>
              <a:xfrm>
                <a:off x="16767" y="6007"/>
                <a:ext cx="284" cy="283"/>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t>1</a:t>
                </a:r>
              </a:p>
            </p:txBody>
          </p:sp>
        </p:grpSp>
        <p:sp>
          <p:nvSpPr>
            <p:cNvPr id="154" name="文本框 153">
              <a:extLst>
                <a:ext uri="{FF2B5EF4-FFF2-40B4-BE49-F238E27FC236}">
                  <a16:creationId xmlns:a16="http://schemas.microsoft.com/office/drawing/2014/main" id="{9A8DB52C-C1FE-40C6-A745-DDFFFEF4E572}"/>
                </a:ext>
              </a:extLst>
            </p:cNvPr>
            <p:cNvSpPr txBox="1"/>
            <p:nvPr/>
          </p:nvSpPr>
          <p:spPr>
            <a:xfrm>
              <a:off x="13718" y="4902"/>
              <a:ext cx="1288" cy="386"/>
            </a:xfrm>
            <a:prstGeom prst="rect">
              <a:avLst/>
            </a:prstGeom>
            <a:noFill/>
          </p:spPr>
          <p:txBody>
            <a:bodyPr wrap="square" rtlCol="0">
              <a:spAutoFit/>
            </a:bodyPr>
            <a:lstStyle/>
            <a:p>
              <a:r>
                <a:rPr lang="zh-CN" altLang="en-US" sz="1000" dirty="0"/>
                <a:t>机架不足</a:t>
              </a:r>
              <a:endParaRPr lang="en-US" altLang="zh-CN" sz="1000" dirty="0"/>
            </a:p>
          </p:txBody>
        </p:sp>
      </p:grpSp>
      <p:sp>
        <p:nvSpPr>
          <p:cNvPr id="146" name="矩形 145">
            <a:extLst>
              <a:ext uri="{FF2B5EF4-FFF2-40B4-BE49-F238E27FC236}">
                <a16:creationId xmlns:a16="http://schemas.microsoft.com/office/drawing/2014/main" id="{38130E8B-F415-4CD4-9E92-9AF53BD54287}"/>
              </a:ext>
            </a:extLst>
          </p:cNvPr>
          <p:cNvSpPr/>
          <p:nvPr/>
        </p:nvSpPr>
        <p:spPr>
          <a:xfrm>
            <a:off x="5755295" y="1834798"/>
            <a:ext cx="6373495" cy="3429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文本框 213">
            <a:extLst>
              <a:ext uri="{FF2B5EF4-FFF2-40B4-BE49-F238E27FC236}">
                <a16:creationId xmlns:a16="http://schemas.microsoft.com/office/drawing/2014/main" id="{7FB579D7-83E2-4A48-B208-684D060FE13E}"/>
              </a:ext>
            </a:extLst>
          </p:cNvPr>
          <p:cNvSpPr txBox="1"/>
          <p:nvPr/>
        </p:nvSpPr>
        <p:spPr>
          <a:xfrm>
            <a:off x="8398819" y="1916333"/>
            <a:ext cx="817880" cy="245110"/>
          </a:xfrm>
          <a:prstGeom prst="rect">
            <a:avLst/>
          </a:prstGeom>
          <a:noFill/>
        </p:spPr>
        <p:txBody>
          <a:bodyPr wrap="square" rtlCol="0">
            <a:spAutoFit/>
          </a:bodyPr>
          <a:lstStyle/>
          <a:p>
            <a:r>
              <a:rPr lang="zh-CN" altLang="en-US" sz="1000" dirty="0"/>
              <a:t>机架充足</a:t>
            </a:r>
            <a:endParaRPr lang="en-US" altLang="zh-CN" sz="1000" dirty="0"/>
          </a:p>
        </p:txBody>
      </p:sp>
      <p:sp>
        <p:nvSpPr>
          <p:cNvPr id="4" name="灯片编号占位符 3">
            <a:extLst>
              <a:ext uri="{FF2B5EF4-FFF2-40B4-BE49-F238E27FC236}">
                <a16:creationId xmlns:a16="http://schemas.microsoft.com/office/drawing/2014/main" id="{3612EC89-6327-4947-A468-164F9F6AD516}"/>
              </a:ext>
            </a:extLst>
          </p:cNvPr>
          <p:cNvSpPr>
            <a:spLocks noGrp="1"/>
          </p:cNvSpPr>
          <p:nvPr>
            <p:ph type="sldNum" sz="quarter" idx="12"/>
          </p:nvPr>
        </p:nvSpPr>
        <p:spPr/>
        <p:txBody>
          <a:bodyPr/>
          <a:lstStyle/>
          <a:p>
            <a:fld id="{B13F0FA4-29F4-4B1D-A16B-0D7169EBD889}" type="slidenum">
              <a:rPr lang="en-US" smtClean="0"/>
              <a:t>35</a:t>
            </a:fld>
            <a:endParaRPr lang="en-US" dirty="0"/>
          </a:p>
        </p:txBody>
      </p:sp>
    </p:spTree>
    <p:extLst>
      <p:ext uri="{BB962C8B-B14F-4D97-AF65-F5344CB8AC3E}">
        <p14:creationId xmlns:p14="http://schemas.microsoft.com/office/powerpoint/2010/main" val="361321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文件系统的复制机制</a:t>
            </a:r>
            <a:endParaRPr lang="en-US" altLang="zh-CN" dirty="0"/>
          </a:p>
          <a:p>
            <a:pPr lvl="1"/>
            <a:r>
              <a:rPr lang="zh-CN" altLang="en-US" dirty="0"/>
              <a:t>名字节点会尽一切可能确保每个文件块都有预期的副本数量。当一个块报告到达名字节点时，它可以检测到副本是复制不足还是过度复制</a:t>
            </a:r>
            <a:endParaRPr lang="en-US" altLang="zh-CN" dirty="0"/>
          </a:p>
          <a:p>
            <a:pPr lvl="1"/>
            <a:r>
              <a:rPr lang="zh-CN" altLang="en-US" dirty="0"/>
              <a:t>过度复制时：名字节点会选择一个副本删除</a:t>
            </a:r>
            <a:endParaRPr lang="en-US" altLang="zh-CN" dirty="0"/>
          </a:p>
          <a:p>
            <a:pPr lvl="1"/>
            <a:r>
              <a:rPr lang="zh-CN" altLang="en-US" dirty="0"/>
              <a:t>被复制不足时：该块会被放入复制优先级队列，优先复制</a:t>
            </a:r>
            <a:endParaRPr lang="en-US" altLang="zh-CN" dirty="0"/>
          </a:p>
          <a:p>
            <a:pPr lvl="1"/>
            <a:endParaRPr lang="en-US" altLang="zh-CN" dirty="0"/>
          </a:p>
          <a:p>
            <a:endParaRPr lang="en-US" dirty="0"/>
          </a:p>
        </p:txBody>
      </p:sp>
      <p:sp>
        <p:nvSpPr>
          <p:cNvPr id="4" name="灯片编号占位符 3">
            <a:extLst>
              <a:ext uri="{FF2B5EF4-FFF2-40B4-BE49-F238E27FC236}">
                <a16:creationId xmlns:a16="http://schemas.microsoft.com/office/drawing/2014/main" id="{51359811-7408-4340-8691-EED4BA753C26}"/>
              </a:ext>
            </a:extLst>
          </p:cNvPr>
          <p:cNvSpPr>
            <a:spLocks noGrp="1"/>
          </p:cNvSpPr>
          <p:nvPr>
            <p:ph type="sldNum" sz="quarter" idx="12"/>
          </p:nvPr>
        </p:nvSpPr>
        <p:spPr/>
        <p:txBody>
          <a:bodyPr/>
          <a:lstStyle/>
          <a:p>
            <a:fld id="{B13F0FA4-29F4-4B1D-A16B-0D7169EBD889}" type="slidenum">
              <a:rPr lang="en-US" smtClean="0"/>
              <a:t>36</a:t>
            </a:fld>
            <a:endParaRPr lang="en-US" dirty="0"/>
          </a:p>
        </p:txBody>
      </p:sp>
    </p:spTree>
    <p:extLst>
      <p:ext uri="{BB962C8B-B14F-4D97-AF65-F5344CB8AC3E}">
        <p14:creationId xmlns:p14="http://schemas.microsoft.com/office/powerpoint/2010/main" val="737937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文件系统的一致性</a:t>
            </a:r>
            <a:endParaRPr lang="en-US" altLang="zh-CN" dirty="0"/>
          </a:p>
          <a:p>
            <a:pPr lvl="1"/>
            <a:r>
              <a:rPr lang="en-US" altLang="zh-CN" dirty="0"/>
              <a:t>HDFS</a:t>
            </a:r>
            <a:r>
              <a:rPr lang="zh-CN" altLang="en-US" dirty="0"/>
              <a:t>数据一致性是在写数据阶段完成，采用“一次写入，多次读取”的一致性模型</a:t>
            </a:r>
            <a:endParaRPr lang="en-US" altLang="zh-CN" dirty="0"/>
          </a:p>
          <a:p>
            <a:pPr lvl="1"/>
            <a:r>
              <a:rPr lang="zh-CN" altLang="en-US" dirty="0"/>
              <a:t>一次写入：在写入数据时，客户端与副本所在的数据节点建立一条传输链路，仅当数据节点上所有数据块都写成功时，才返回客户端写入成功的确认消息</a:t>
            </a:r>
            <a:endParaRPr lang="en-US" altLang="zh-CN" dirty="0"/>
          </a:p>
          <a:p>
            <a:pPr lvl="1"/>
            <a:r>
              <a:rPr lang="zh-CN" altLang="en-US" dirty="0"/>
              <a:t>在“一次写入”的前提下，进行“多次读取”时可以保证在任意数据节点上的文件块都能读到最近更近、完整的数据</a:t>
            </a:r>
            <a:endParaRPr lang="en-US" altLang="zh-CN" dirty="0"/>
          </a:p>
          <a:p>
            <a:endParaRPr lang="en-US" dirty="0"/>
          </a:p>
        </p:txBody>
      </p:sp>
      <p:sp>
        <p:nvSpPr>
          <p:cNvPr id="4" name="灯片编号占位符 3">
            <a:extLst>
              <a:ext uri="{FF2B5EF4-FFF2-40B4-BE49-F238E27FC236}">
                <a16:creationId xmlns:a16="http://schemas.microsoft.com/office/drawing/2014/main" id="{DE4E7B0D-BE0F-3340-BDF9-41E58D6DAEA2}"/>
              </a:ext>
            </a:extLst>
          </p:cNvPr>
          <p:cNvSpPr>
            <a:spLocks noGrp="1"/>
          </p:cNvSpPr>
          <p:nvPr>
            <p:ph type="sldNum" sz="quarter" idx="12"/>
          </p:nvPr>
        </p:nvSpPr>
        <p:spPr/>
        <p:txBody>
          <a:bodyPr/>
          <a:lstStyle/>
          <a:p>
            <a:fld id="{B13F0FA4-29F4-4B1D-A16B-0D7169EBD889}" type="slidenum">
              <a:rPr lang="en-US" smtClean="0"/>
              <a:t>37</a:t>
            </a:fld>
            <a:endParaRPr lang="en-US" dirty="0"/>
          </a:p>
        </p:txBody>
      </p:sp>
    </p:spTree>
    <p:extLst>
      <p:ext uri="{BB962C8B-B14F-4D97-AF65-F5344CB8AC3E}">
        <p14:creationId xmlns:p14="http://schemas.microsoft.com/office/powerpoint/2010/main" val="95012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p:txBody>
          <a:bodyPr/>
          <a:lstStyle/>
          <a:p>
            <a:r>
              <a:rPr lang="en-US" altLang="zh-CN" dirty="0"/>
              <a:t>HDFS</a:t>
            </a:r>
            <a:r>
              <a:rPr lang="zh-CN" altLang="en-US" dirty="0"/>
              <a:t>文件系统的容错机制</a:t>
            </a:r>
            <a:endParaRPr lang="en-US" altLang="zh-CN" dirty="0"/>
          </a:p>
          <a:p>
            <a:pPr lvl="1"/>
            <a:r>
              <a:rPr lang="zh-CN" altLang="en-US" dirty="0"/>
              <a:t>镜像：将应用程序数据的组织描述为目录和文件的文件系统元数据。写入磁盘的镜像的持久记录称为检查点</a:t>
            </a:r>
            <a:endParaRPr lang="en-US" altLang="zh-CN" dirty="0"/>
          </a:p>
          <a:p>
            <a:pPr lvl="1"/>
            <a:r>
              <a:rPr lang="zh-CN" altLang="en-US" dirty="0"/>
              <a:t>日志：一个预写提交日志，用于记录必须持久化的文件系统的更改操作。对于每个客户端启动的事物，更改都记录在日志中</a:t>
            </a:r>
            <a:endParaRPr lang="en-US" altLang="zh-CN" dirty="0"/>
          </a:p>
          <a:p>
            <a:pPr lvl="1"/>
            <a:r>
              <a:rPr lang="zh-CN" altLang="en-US" dirty="0"/>
              <a:t>检查点节点：定期组合现有检查点和日志，以创建新的检查点和空日志</a:t>
            </a:r>
            <a:endParaRPr lang="en-US" altLang="zh-CN" dirty="0"/>
          </a:p>
          <a:p>
            <a:pPr lvl="1"/>
            <a:r>
              <a:rPr lang="zh-CN" altLang="en-US" dirty="0"/>
              <a:t>备份节点：创建周期性的检查点，并维护一个内存中的、最新的文件系统名字空间的镜像</a:t>
            </a:r>
            <a:endParaRPr lang="en-US" altLang="zh-CN" dirty="0"/>
          </a:p>
          <a:p>
            <a:pPr lvl="1"/>
            <a:r>
              <a:rPr lang="zh-CN" altLang="en-US" dirty="0"/>
              <a:t>文件系统</a:t>
            </a:r>
            <a:r>
              <a:rPr lang="zh-CN" altLang="en-US"/>
              <a:t>快照：管理员持续保存文件系统的当前状态，以便在升级导致数据丢失或损坏的时候，可以回滚升级。创建快照是为了减少在升级过程中对存储数据的潜在危害</a:t>
            </a:r>
            <a:endParaRPr lang="en-US" dirty="0"/>
          </a:p>
        </p:txBody>
      </p:sp>
      <p:sp>
        <p:nvSpPr>
          <p:cNvPr id="4" name="灯片编号占位符 3">
            <a:extLst>
              <a:ext uri="{FF2B5EF4-FFF2-40B4-BE49-F238E27FC236}">
                <a16:creationId xmlns:a16="http://schemas.microsoft.com/office/drawing/2014/main" id="{70E78C82-9318-814B-BD40-CA1AFDFD675E}"/>
              </a:ext>
            </a:extLst>
          </p:cNvPr>
          <p:cNvSpPr>
            <a:spLocks noGrp="1"/>
          </p:cNvSpPr>
          <p:nvPr>
            <p:ph type="sldNum" sz="quarter" idx="12"/>
          </p:nvPr>
        </p:nvSpPr>
        <p:spPr/>
        <p:txBody>
          <a:bodyPr/>
          <a:lstStyle/>
          <a:p>
            <a:fld id="{B13F0FA4-29F4-4B1D-A16B-0D7169EBD889}" type="slidenum">
              <a:rPr lang="en-US" smtClean="0"/>
              <a:t>38</a:t>
            </a:fld>
            <a:endParaRPr lang="en-US" dirty="0"/>
          </a:p>
        </p:txBody>
      </p:sp>
    </p:spTree>
    <p:extLst>
      <p:ext uri="{BB962C8B-B14F-4D97-AF65-F5344CB8AC3E}">
        <p14:creationId xmlns:p14="http://schemas.microsoft.com/office/powerpoint/2010/main" val="2022143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2.2 </a:t>
            </a:r>
            <a:r>
              <a:rPr lang="zh-CN" altLang="en-US" dirty="0"/>
              <a:t>分布式文件系统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a:xfrm>
            <a:off x="680484" y="1160756"/>
            <a:ext cx="5946894" cy="5016207"/>
          </a:xfrm>
        </p:spPr>
        <p:txBody>
          <a:bodyPr/>
          <a:lstStyle/>
          <a:p>
            <a:r>
              <a:rPr lang="en-US" altLang="zh-CN" dirty="0"/>
              <a:t>HDFS</a:t>
            </a:r>
            <a:r>
              <a:rPr lang="zh-CN" altLang="en-US" dirty="0"/>
              <a:t>文件系统的读写流程</a:t>
            </a:r>
            <a:endParaRPr lang="en-US" altLang="zh-CN" dirty="0"/>
          </a:p>
          <a:p>
            <a:pPr lvl="1"/>
            <a:r>
              <a:rPr lang="zh-CN" altLang="en-US" dirty="0"/>
              <a:t>应用通过创建新文件并将数据写入</a:t>
            </a:r>
            <a:r>
              <a:rPr lang="en-US" altLang="zh-CN" dirty="0"/>
              <a:t>HDFS</a:t>
            </a:r>
            <a:r>
              <a:rPr lang="zh-CN" altLang="en-US" dirty="0"/>
              <a:t>，文件关闭后，写入的字节不能更改或删除，除非重新打开</a:t>
            </a:r>
            <a:endParaRPr lang="en-US" altLang="zh-CN" dirty="0"/>
          </a:p>
          <a:p>
            <a:pPr lvl="1"/>
            <a:r>
              <a:rPr lang="zh-CN" altLang="en-US" dirty="0"/>
              <a:t>客户端打开一个文件并获得文件的租赁时，其他客户端将不能写入该文件</a:t>
            </a:r>
            <a:endParaRPr lang="en-US" altLang="zh-CN" dirty="0"/>
          </a:p>
          <a:p>
            <a:pPr lvl="1"/>
            <a:r>
              <a:rPr lang="zh-CN" altLang="en-US" dirty="0"/>
              <a:t>读写块结构三个阶段：管道建立（</a:t>
            </a:r>
            <a:r>
              <a:rPr lang="en-US" altLang="zh-CN" dirty="0"/>
              <a:t>pipeline setup</a:t>
            </a:r>
            <a:r>
              <a:rPr lang="zh-CN" altLang="en-US" dirty="0"/>
              <a:t>）、数据传输（</a:t>
            </a:r>
            <a:r>
              <a:rPr lang="en-US" altLang="zh-CN" dirty="0"/>
              <a:t>data streaming</a:t>
            </a:r>
            <a:r>
              <a:rPr lang="zh-CN" altLang="en-US" dirty="0"/>
              <a:t>）、管道关闭（</a:t>
            </a:r>
            <a:r>
              <a:rPr lang="en-US" altLang="zh-CN" dirty="0"/>
              <a:t>close</a:t>
            </a:r>
            <a:r>
              <a:rPr lang="zh-CN" altLang="en-US" dirty="0"/>
              <a:t>）</a:t>
            </a:r>
            <a:endParaRPr lang="en-US" dirty="0"/>
          </a:p>
        </p:txBody>
      </p:sp>
      <p:grpSp>
        <p:nvGrpSpPr>
          <p:cNvPr id="6" name="组合 5">
            <a:extLst>
              <a:ext uri="{FF2B5EF4-FFF2-40B4-BE49-F238E27FC236}">
                <a16:creationId xmlns:a16="http://schemas.microsoft.com/office/drawing/2014/main" id="{E76D1C67-36A2-4BCB-B70B-A25631B6D93A}"/>
              </a:ext>
            </a:extLst>
          </p:cNvPr>
          <p:cNvGrpSpPr/>
          <p:nvPr/>
        </p:nvGrpSpPr>
        <p:grpSpPr>
          <a:xfrm>
            <a:off x="7047230" y="1407160"/>
            <a:ext cx="4563745" cy="4770120"/>
            <a:chOff x="10341" y="1644"/>
            <a:chExt cx="7187" cy="7512"/>
          </a:xfrm>
        </p:grpSpPr>
        <p:cxnSp>
          <p:nvCxnSpPr>
            <p:cNvPr id="7" name="直接箭头连接符 6">
              <a:extLst>
                <a:ext uri="{FF2B5EF4-FFF2-40B4-BE49-F238E27FC236}">
                  <a16:creationId xmlns:a16="http://schemas.microsoft.com/office/drawing/2014/main" id="{7E6C898D-E452-4A5C-8E01-CA200BD3CF9D}"/>
                </a:ext>
              </a:extLst>
            </p:cNvPr>
            <p:cNvCxnSpPr/>
            <p:nvPr/>
          </p:nvCxnSpPr>
          <p:spPr>
            <a:xfrm>
              <a:off x="12175" y="2324"/>
              <a:ext cx="4693" cy="447"/>
            </a:xfrm>
            <a:prstGeom prst="straightConnector1">
              <a:avLst/>
            </a:prstGeom>
            <a:ln w="95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A949B8B8-DECA-423C-B474-ACD69EEFC847}"/>
                </a:ext>
              </a:extLst>
            </p:cNvPr>
            <p:cNvGrpSpPr/>
            <p:nvPr/>
          </p:nvGrpSpPr>
          <p:grpSpPr>
            <a:xfrm>
              <a:off x="12073" y="2018"/>
              <a:ext cx="4898" cy="7138"/>
              <a:chOff x="12073" y="3028"/>
              <a:chExt cx="2529" cy="6128"/>
            </a:xfrm>
          </p:grpSpPr>
          <p:cxnSp>
            <p:nvCxnSpPr>
              <p:cNvPr id="41" name="直接箭头连接符 40">
                <a:extLst>
                  <a:ext uri="{FF2B5EF4-FFF2-40B4-BE49-F238E27FC236}">
                    <a16:creationId xmlns:a16="http://schemas.microsoft.com/office/drawing/2014/main" id="{93D74CFC-092C-42C5-B6CC-EB65E82EF812}"/>
                  </a:ext>
                </a:extLst>
              </p:cNvPr>
              <p:cNvCxnSpPr/>
              <p:nvPr/>
            </p:nvCxnSpPr>
            <p:spPr>
              <a:xfrm>
                <a:off x="12073" y="3028"/>
                <a:ext cx="0" cy="6128"/>
              </a:xfrm>
              <a:prstGeom prst="straightConnector1">
                <a:avLst/>
              </a:prstGeom>
              <a:ln w="95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FD8572F-7C87-486E-B9FF-A3E96536781F}"/>
                  </a:ext>
                </a:extLst>
              </p:cNvPr>
              <p:cNvCxnSpPr/>
              <p:nvPr/>
            </p:nvCxnSpPr>
            <p:spPr>
              <a:xfrm>
                <a:off x="13759" y="3028"/>
                <a:ext cx="0" cy="6128"/>
              </a:xfrm>
              <a:prstGeom prst="straightConnector1">
                <a:avLst/>
              </a:prstGeom>
              <a:ln w="95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FB28AAD-3CA7-4112-B287-071DAE01752C}"/>
                  </a:ext>
                </a:extLst>
              </p:cNvPr>
              <p:cNvCxnSpPr/>
              <p:nvPr/>
            </p:nvCxnSpPr>
            <p:spPr>
              <a:xfrm>
                <a:off x="14602" y="3028"/>
                <a:ext cx="0" cy="6128"/>
              </a:xfrm>
              <a:prstGeom prst="straightConnector1">
                <a:avLst/>
              </a:prstGeom>
              <a:ln w="95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53BBCE42-FC3D-4C63-A067-68197604AE35}"/>
                  </a:ext>
                </a:extLst>
              </p:cNvPr>
              <p:cNvCxnSpPr/>
              <p:nvPr/>
            </p:nvCxnSpPr>
            <p:spPr>
              <a:xfrm>
                <a:off x="12916" y="3028"/>
                <a:ext cx="0" cy="6128"/>
              </a:xfrm>
              <a:prstGeom prst="straightConnector1">
                <a:avLst/>
              </a:prstGeom>
              <a:ln w="95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663CA465-D191-442B-A6D4-479D41972EBB}"/>
                </a:ext>
              </a:extLst>
            </p:cNvPr>
            <p:cNvGrpSpPr/>
            <p:nvPr/>
          </p:nvGrpSpPr>
          <p:grpSpPr>
            <a:xfrm>
              <a:off x="12175" y="3479"/>
              <a:ext cx="4692" cy="3510"/>
              <a:chOff x="12175" y="2967"/>
              <a:chExt cx="4692" cy="3510"/>
            </a:xfrm>
          </p:grpSpPr>
          <p:cxnSp>
            <p:nvCxnSpPr>
              <p:cNvPr id="36" name="直接箭头连接符 35">
                <a:extLst>
                  <a:ext uri="{FF2B5EF4-FFF2-40B4-BE49-F238E27FC236}">
                    <a16:creationId xmlns:a16="http://schemas.microsoft.com/office/drawing/2014/main" id="{24A56BB3-E1C9-4AB3-90DD-BEAD05D2C7E9}"/>
                  </a:ext>
                </a:extLst>
              </p:cNvPr>
              <p:cNvCxnSpPr/>
              <p:nvPr/>
            </p:nvCxnSpPr>
            <p:spPr>
              <a:xfrm>
                <a:off x="12175" y="2967"/>
                <a:ext cx="4693" cy="44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35C4568-AB85-4C99-A460-144E63D7F6CC}"/>
                  </a:ext>
                </a:extLst>
              </p:cNvPr>
              <p:cNvCxnSpPr/>
              <p:nvPr/>
            </p:nvCxnSpPr>
            <p:spPr>
              <a:xfrm>
                <a:off x="12175" y="3733"/>
                <a:ext cx="4693" cy="44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8625053-8939-4B88-8269-C169CB62EDAE}"/>
                  </a:ext>
                </a:extLst>
              </p:cNvPr>
              <p:cNvCxnSpPr/>
              <p:nvPr/>
            </p:nvCxnSpPr>
            <p:spPr>
              <a:xfrm>
                <a:off x="12175" y="4499"/>
                <a:ext cx="4693" cy="44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89B2816-D0A5-4D0B-9E96-907B559AA4F4}"/>
                  </a:ext>
                </a:extLst>
              </p:cNvPr>
              <p:cNvCxnSpPr/>
              <p:nvPr/>
            </p:nvCxnSpPr>
            <p:spPr>
              <a:xfrm>
                <a:off x="12175" y="5265"/>
                <a:ext cx="4693" cy="44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6F914CC-63FE-49C6-91E4-AD4299B5B5D8}"/>
                  </a:ext>
                </a:extLst>
              </p:cNvPr>
              <p:cNvCxnSpPr/>
              <p:nvPr/>
            </p:nvCxnSpPr>
            <p:spPr>
              <a:xfrm>
                <a:off x="12175" y="6031"/>
                <a:ext cx="4693" cy="447"/>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接箭头连接符 9">
              <a:extLst>
                <a:ext uri="{FF2B5EF4-FFF2-40B4-BE49-F238E27FC236}">
                  <a16:creationId xmlns:a16="http://schemas.microsoft.com/office/drawing/2014/main" id="{1BE1EC75-1747-4B85-994C-0AA784E31AD8}"/>
                </a:ext>
              </a:extLst>
            </p:cNvPr>
            <p:cNvCxnSpPr/>
            <p:nvPr/>
          </p:nvCxnSpPr>
          <p:spPr>
            <a:xfrm>
              <a:off x="12175" y="7696"/>
              <a:ext cx="4693" cy="447"/>
            </a:xfrm>
            <a:prstGeom prst="straightConnector1">
              <a:avLst/>
            </a:prstGeom>
            <a:solidFill>
              <a:schemeClr val="bg1"/>
            </a:solidFill>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14C7CA03-85FB-4F82-BD69-020B9D9780FA}"/>
                </a:ext>
              </a:extLst>
            </p:cNvPr>
            <p:cNvCxnSpPr/>
            <p:nvPr/>
          </p:nvCxnSpPr>
          <p:spPr>
            <a:xfrm flipH="1">
              <a:off x="12175" y="2876"/>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1D4F7B2-6B66-41F4-8300-478D09796F32}"/>
                </a:ext>
              </a:extLst>
            </p:cNvPr>
            <p:cNvCxnSpPr/>
            <p:nvPr/>
          </p:nvCxnSpPr>
          <p:spPr>
            <a:xfrm flipH="1">
              <a:off x="12150" y="4076"/>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F4FFDDA-7647-4D70-A3BF-8E22A2E333C7}"/>
                </a:ext>
              </a:extLst>
            </p:cNvPr>
            <p:cNvCxnSpPr/>
            <p:nvPr/>
          </p:nvCxnSpPr>
          <p:spPr>
            <a:xfrm flipH="1">
              <a:off x="12150" y="4831"/>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EAC247C-FB2E-493E-97C6-EAC2EA0183A7}"/>
                </a:ext>
              </a:extLst>
            </p:cNvPr>
            <p:cNvCxnSpPr/>
            <p:nvPr/>
          </p:nvCxnSpPr>
          <p:spPr>
            <a:xfrm flipH="1">
              <a:off x="12150" y="5586"/>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1230EAF-0AC5-43BB-A7C6-3D31AE29A564}"/>
                </a:ext>
              </a:extLst>
            </p:cNvPr>
            <p:cNvCxnSpPr/>
            <p:nvPr/>
          </p:nvCxnSpPr>
          <p:spPr>
            <a:xfrm flipH="1">
              <a:off x="12175" y="6341"/>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844D59A-0573-40E4-A48B-55B4B7D82CF7}"/>
                </a:ext>
              </a:extLst>
            </p:cNvPr>
            <p:cNvCxnSpPr/>
            <p:nvPr/>
          </p:nvCxnSpPr>
          <p:spPr>
            <a:xfrm flipH="1">
              <a:off x="12150" y="7096"/>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8791E7D-5E68-443D-BCB8-4AE05530DF5A}"/>
                </a:ext>
              </a:extLst>
            </p:cNvPr>
            <p:cNvCxnSpPr/>
            <p:nvPr/>
          </p:nvCxnSpPr>
          <p:spPr>
            <a:xfrm flipH="1">
              <a:off x="12150" y="8244"/>
              <a:ext cx="4679" cy="498"/>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B042086-6B63-4F3D-B848-7ECF4E751602}"/>
                </a:ext>
              </a:extLst>
            </p:cNvPr>
            <p:cNvSpPr/>
            <p:nvPr/>
          </p:nvSpPr>
          <p:spPr>
            <a:xfrm>
              <a:off x="14156" y="2359"/>
              <a:ext cx="839"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建立</a:t>
              </a:r>
            </a:p>
          </p:txBody>
        </p:sp>
        <p:sp>
          <p:nvSpPr>
            <p:cNvPr id="19" name="矩形 18">
              <a:extLst>
                <a:ext uri="{FF2B5EF4-FFF2-40B4-BE49-F238E27FC236}">
                  <a16:creationId xmlns:a16="http://schemas.microsoft.com/office/drawing/2014/main" id="{5D13DEFB-D2F7-424C-A5CC-99ADD6E309A2}"/>
                </a:ext>
              </a:extLst>
            </p:cNvPr>
            <p:cNvSpPr/>
            <p:nvPr/>
          </p:nvSpPr>
          <p:spPr>
            <a:xfrm>
              <a:off x="14072" y="3479"/>
              <a:ext cx="1005"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数据包</a:t>
              </a:r>
              <a:r>
                <a:rPr lang="en-US" altLang="zh-CN" sz="1000">
                  <a:solidFill>
                    <a:schemeClr val="tx1"/>
                  </a:solidFill>
                </a:rPr>
                <a:t>0</a:t>
              </a:r>
            </a:p>
          </p:txBody>
        </p:sp>
        <p:sp>
          <p:nvSpPr>
            <p:cNvPr id="20" name="矩形 19">
              <a:extLst>
                <a:ext uri="{FF2B5EF4-FFF2-40B4-BE49-F238E27FC236}">
                  <a16:creationId xmlns:a16="http://schemas.microsoft.com/office/drawing/2014/main" id="{5B1098F3-B8D0-4FA6-B4E4-2891D3BD88A3}"/>
                </a:ext>
              </a:extLst>
            </p:cNvPr>
            <p:cNvSpPr/>
            <p:nvPr/>
          </p:nvSpPr>
          <p:spPr>
            <a:xfrm>
              <a:off x="14072" y="6613"/>
              <a:ext cx="1005"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数据包</a:t>
              </a:r>
              <a:r>
                <a:rPr lang="en-US" altLang="zh-CN" sz="1000">
                  <a:solidFill>
                    <a:schemeClr val="tx1"/>
                  </a:solidFill>
                </a:rPr>
                <a:t>4</a:t>
              </a:r>
            </a:p>
          </p:txBody>
        </p:sp>
        <p:sp>
          <p:nvSpPr>
            <p:cNvPr id="21" name="矩形 20">
              <a:extLst>
                <a:ext uri="{FF2B5EF4-FFF2-40B4-BE49-F238E27FC236}">
                  <a16:creationId xmlns:a16="http://schemas.microsoft.com/office/drawing/2014/main" id="{05154D1F-D10D-4B8F-AABE-CFC3FD4C35BE}"/>
                </a:ext>
              </a:extLst>
            </p:cNvPr>
            <p:cNvSpPr/>
            <p:nvPr/>
          </p:nvSpPr>
          <p:spPr>
            <a:xfrm>
              <a:off x="14073" y="5847"/>
              <a:ext cx="1005"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数据包</a:t>
              </a:r>
              <a:r>
                <a:rPr lang="en-US" altLang="zh-CN" sz="1000">
                  <a:solidFill>
                    <a:schemeClr val="tx1"/>
                  </a:solidFill>
                </a:rPr>
                <a:t>3</a:t>
              </a:r>
            </a:p>
          </p:txBody>
        </p:sp>
        <p:sp>
          <p:nvSpPr>
            <p:cNvPr id="22" name="矩形 21">
              <a:extLst>
                <a:ext uri="{FF2B5EF4-FFF2-40B4-BE49-F238E27FC236}">
                  <a16:creationId xmlns:a16="http://schemas.microsoft.com/office/drawing/2014/main" id="{85BE1181-E0A9-4D5C-8D65-D92511A01311}"/>
                </a:ext>
              </a:extLst>
            </p:cNvPr>
            <p:cNvSpPr/>
            <p:nvPr/>
          </p:nvSpPr>
          <p:spPr>
            <a:xfrm>
              <a:off x="14072" y="5046"/>
              <a:ext cx="1005"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数据包</a:t>
              </a:r>
              <a:r>
                <a:rPr lang="en-US" altLang="zh-CN" sz="1000">
                  <a:solidFill>
                    <a:schemeClr val="tx1"/>
                  </a:solidFill>
                </a:rPr>
                <a:t>2</a:t>
              </a:r>
            </a:p>
          </p:txBody>
        </p:sp>
        <p:sp>
          <p:nvSpPr>
            <p:cNvPr id="23" name="矩形 22">
              <a:extLst>
                <a:ext uri="{FF2B5EF4-FFF2-40B4-BE49-F238E27FC236}">
                  <a16:creationId xmlns:a16="http://schemas.microsoft.com/office/drawing/2014/main" id="{02CE4B30-D4EE-4E79-9D3A-433A402DE092}"/>
                </a:ext>
              </a:extLst>
            </p:cNvPr>
            <p:cNvSpPr/>
            <p:nvPr/>
          </p:nvSpPr>
          <p:spPr>
            <a:xfrm>
              <a:off x="14073" y="4197"/>
              <a:ext cx="1005"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数据包</a:t>
              </a:r>
              <a:r>
                <a:rPr lang="en-US" altLang="zh-CN" sz="1000">
                  <a:solidFill>
                    <a:schemeClr val="tx1"/>
                  </a:solidFill>
                </a:rPr>
                <a:t>1</a:t>
              </a:r>
            </a:p>
          </p:txBody>
        </p:sp>
        <p:sp>
          <p:nvSpPr>
            <p:cNvPr id="24" name="矩形 23">
              <a:extLst>
                <a:ext uri="{FF2B5EF4-FFF2-40B4-BE49-F238E27FC236}">
                  <a16:creationId xmlns:a16="http://schemas.microsoft.com/office/drawing/2014/main" id="{DE002BC6-7B80-41CF-8ABA-3A8D9DF89D06}"/>
                </a:ext>
              </a:extLst>
            </p:cNvPr>
            <p:cNvSpPr/>
            <p:nvPr/>
          </p:nvSpPr>
          <p:spPr>
            <a:xfrm>
              <a:off x="14155" y="7731"/>
              <a:ext cx="839" cy="377"/>
            </a:xfrm>
            <a:prstGeom prst="rect">
              <a:avLst/>
            </a:prstGeom>
            <a:solidFill>
              <a:schemeClr val="bg1"/>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关闭</a:t>
              </a:r>
            </a:p>
          </p:txBody>
        </p:sp>
        <p:sp>
          <p:nvSpPr>
            <p:cNvPr id="25" name="文本框 24">
              <a:extLst>
                <a:ext uri="{FF2B5EF4-FFF2-40B4-BE49-F238E27FC236}">
                  <a16:creationId xmlns:a16="http://schemas.microsoft.com/office/drawing/2014/main" id="{565BFFDF-7D67-43B8-9DEA-D89C361C667F}"/>
                </a:ext>
              </a:extLst>
            </p:cNvPr>
            <p:cNvSpPr txBox="1"/>
            <p:nvPr/>
          </p:nvSpPr>
          <p:spPr>
            <a:xfrm>
              <a:off x="11576" y="1644"/>
              <a:ext cx="1117" cy="434"/>
            </a:xfrm>
            <a:prstGeom prst="rect">
              <a:avLst/>
            </a:prstGeom>
            <a:noFill/>
          </p:spPr>
          <p:txBody>
            <a:bodyPr wrap="square" rtlCol="0">
              <a:spAutoFit/>
            </a:bodyPr>
            <a:lstStyle/>
            <a:p>
              <a:r>
                <a:rPr lang="zh-CN" altLang="en-US" sz="1200"/>
                <a:t>客户端</a:t>
              </a:r>
            </a:p>
          </p:txBody>
        </p:sp>
        <p:sp>
          <p:nvSpPr>
            <p:cNvPr id="26" name="文本框 25">
              <a:extLst>
                <a:ext uri="{FF2B5EF4-FFF2-40B4-BE49-F238E27FC236}">
                  <a16:creationId xmlns:a16="http://schemas.microsoft.com/office/drawing/2014/main" id="{102D2B68-5984-4596-B4B4-76D5BD641DF6}"/>
                </a:ext>
              </a:extLst>
            </p:cNvPr>
            <p:cNvSpPr txBox="1"/>
            <p:nvPr/>
          </p:nvSpPr>
          <p:spPr>
            <a:xfrm>
              <a:off x="13147" y="1644"/>
              <a:ext cx="1117" cy="434"/>
            </a:xfrm>
            <a:prstGeom prst="rect">
              <a:avLst/>
            </a:prstGeom>
            <a:noFill/>
          </p:spPr>
          <p:txBody>
            <a:bodyPr wrap="square" rtlCol="0">
              <a:spAutoFit/>
            </a:bodyPr>
            <a:lstStyle/>
            <a:p>
              <a:pPr algn="ctr"/>
              <a:r>
                <a:rPr lang="en-US" altLang="zh-CN" sz="1200"/>
                <a:t>DN0</a:t>
              </a:r>
            </a:p>
          </p:txBody>
        </p:sp>
        <p:sp>
          <p:nvSpPr>
            <p:cNvPr id="27" name="文本框 26">
              <a:extLst>
                <a:ext uri="{FF2B5EF4-FFF2-40B4-BE49-F238E27FC236}">
                  <a16:creationId xmlns:a16="http://schemas.microsoft.com/office/drawing/2014/main" id="{BB7586BF-6132-4668-BDD3-45A69A19256B}"/>
                </a:ext>
              </a:extLst>
            </p:cNvPr>
            <p:cNvSpPr txBox="1"/>
            <p:nvPr/>
          </p:nvSpPr>
          <p:spPr>
            <a:xfrm>
              <a:off x="16412" y="1644"/>
              <a:ext cx="1117" cy="434"/>
            </a:xfrm>
            <a:prstGeom prst="rect">
              <a:avLst/>
            </a:prstGeom>
            <a:noFill/>
          </p:spPr>
          <p:txBody>
            <a:bodyPr wrap="square" rtlCol="0">
              <a:spAutoFit/>
            </a:bodyPr>
            <a:lstStyle/>
            <a:p>
              <a:pPr algn="ctr"/>
              <a:r>
                <a:rPr lang="en-US" altLang="zh-CN" sz="1200"/>
                <a:t>DN2</a:t>
              </a:r>
            </a:p>
          </p:txBody>
        </p:sp>
        <p:sp>
          <p:nvSpPr>
            <p:cNvPr id="28" name="文本框 27">
              <a:extLst>
                <a:ext uri="{FF2B5EF4-FFF2-40B4-BE49-F238E27FC236}">
                  <a16:creationId xmlns:a16="http://schemas.microsoft.com/office/drawing/2014/main" id="{2B7ED57E-1916-4770-B288-5FB238C99B04}"/>
                </a:ext>
              </a:extLst>
            </p:cNvPr>
            <p:cNvSpPr txBox="1"/>
            <p:nvPr/>
          </p:nvSpPr>
          <p:spPr>
            <a:xfrm>
              <a:off x="14779" y="1644"/>
              <a:ext cx="1117" cy="434"/>
            </a:xfrm>
            <a:prstGeom prst="rect">
              <a:avLst/>
            </a:prstGeom>
            <a:noFill/>
          </p:spPr>
          <p:txBody>
            <a:bodyPr wrap="square" rtlCol="0">
              <a:spAutoFit/>
            </a:bodyPr>
            <a:lstStyle/>
            <a:p>
              <a:pPr algn="ctr"/>
              <a:r>
                <a:rPr lang="en-US" altLang="zh-CN" sz="1200"/>
                <a:t>DN1</a:t>
              </a:r>
            </a:p>
          </p:txBody>
        </p:sp>
        <p:sp>
          <p:nvSpPr>
            <p:cNvPr id="29" name="文本框 28">
              <a:extLst>
                <a:ext uri="{FF2B5EF4-FFF2-40B4-BE49-F238E27FC236}">
                  <a16:creationId xmlns:a16="http://schemas.microsoft.com/office/drawing/2014/main" id="{F2498446-1217-4410-9743-0E8EF382C32E}"/>
                </a:ext>
              </a:extLst>
            </p:cNvPr>
            <p:cNvSpPr txBox="1"/>
            <p:nvPr/>
          </p:nvSpPr>
          <p:spPr>
            <a:xfrm>
              <a:off x="11529" y="2063"/>
              <a:ext cx="544" cy="434"/>
            </a:xfrm>
            <a:prstGeom prst="rect">
              <a:avLst/>
            </a:prstGeom>
            <a:noFill/>
          </p:spPr>
          <p:txBody>
            <a:bodyPr wrap="square" rtlCol="0">
              <a:spAutoFit/>
            </a:bodyPr>
            <a:lstStyle/>
            <a:p>
              <a:pPr algn="ctr"/>
              <a:r>
                <a:rPr lang="en-US" altLang="zh-CN" sz="1200"/>
                <a:t>t</a:t>
              </a:r>
              <a:r>
                <a:rPr lang="en-US" altLang="zh-CN" sz="1200" baseline="-25000"/>
                <a:t>0</a:t>
              </a:r>
            </a:p>
          </p:txBody>
        </p:sp>
        <p:sp>
          <p:nvSpPr>
            <p:cNvPr id="30" name="文本框 29">
              <a:extLst>
                <a:ext uri="{FF2B5EF4-FFF2-40B4-BE49-F238E27FC236}">
                  <a16:creationId xmlns:a16="http://schemas.microsoft.com/office/drawing/2014/main" id="{7AD16112-8F9C-48F5-8960-74016D16B57E}"/>
                </a:ext>
              </a:extLst>
            </p:cNvPr>
            <p:cNvSpPr txBox="1"/>
            <p:nvPr/>
          </p:nvSpPr>
          <p:spPr>
            <a:xfrm>
              <a:off x="11529" y="3214"/>
              <a:ext cx="544" cy="434"/>
            </a:xfrm>
            <a:prstGeom prst="rect">
              <a:avLst/>
            </a:prstGeom>
            <a:noFill/>
          </p:spPr>
          <p:txBody>
            <a:bodyPr wrap="square" rtlCol="0">
              <a:spAutoFit/>
            </a:bodyPr>
            <a:lstStyle/>
            <a:p>
              <a:pPr algn="ctr"/>
              <a:r>
                <a:rPr lang="en-US" altLang="zh-CN" sz="1200"/>
                <a:t>t</a:t>
              </a:r>
              <a:r>
                <a:rPr lang="en-US" altLang="zh-CN" sz="1200" baseline="-25000"/>
                <a:t>1</a:t>
              </a:r>
            </a:p>
          </p:txBody>
        </p:sp>
        <p:sp>
          <p:nvSpPr>
            <p:cNvPr id="31" name="文本框 30">
              <a:extLst>
                <a:ext uri="{FF2B5EF4-FFF2-40B4-BE49-F238E27FC236}">
                  <a16:creationId xmlns:a16="http://schemas.microsoft.com/office/drawing/2014/main" id="{96868D06-220A-474E-B350-E82E0131147C}"/>
                </a:ext>
              </a:extLst>
            </p:cNvPr>
            <p:cNvSpPr txBox="1"/>
            <p:nvPr/>
          </p:nvSpPr>
          <p:spPr>
            <a:xfrm>
              <a:off x="11529" y="7297"/>
              <a:ext cx="544" cy="434"/>
            </a:xfrm>
            <a:prstGeom prst="rect">
              <a:avLst/>
            </a:prstGeom>
            <a:noFill/>
          </p:spPr>
          <p:txBody>
            <a:bodyPr wrap="square" rtlCol="0">
              <a:spAutoFit/>
            </a:bodyPr>
            <a:lstStyle/>
            <a:p>
              <a:pPr algn="ctr"/>
              <a:r>
                <a:rPr lang="en-US" altLang="zh-CN" sz="1200"/>
                <a:t>t</a:t>
              </a:r>
              <a:r>
                <a:rPr lang="en-US" altLang="zh-CN" sz="1200" baseline="-25000"/>
                <a:t>2</a:t>
              </a:r>
            </a:p>
          </p:txBody>
        </p:sp>
        <p:sp>
          <p:nvSpPr>
            <p:cNvPr id="32" name="文本框 31">
              <a:extLst>
                <a:ext uri="{FF2B5EF4-FFF2-40B4-BE49-F238E27FC236}">
                  <a16:creationId xmlns:a16="http://schemas.microsoft.com/office/drawing/2014/main" id="{AB9ACB67-3106-4CDA-9CDF-B6DBBA8EAC13}"/>
                </a:ext>
              </a:extLst>
            </p:cNvPr>
            <p:cNvSpPr txBox="1"/>
            <p:nvPr/>
          </p:nvSpPr>
          <p:spPr>
            <a:xfrm>
              <a:off x="11529" y="8505"/>
              <a:ext cx="544" cy="434"/>
            </a:xfrm>
            <a:prstGeom prst="rect">
              <a:avLst/>
            </a:prstGeom>
            <a:noFill/>
          </p:spPr>
          <p:txBody>
            <a:bodyPr wrap="square" rtlCol="0">
              <a:spAutoFit/>
            </a:bodyPr>
            <a:lstStyle/>
            <a:p>
              <a:pPr algn="ctr"/>
              <a:r>
                <a:rPr lang="en-US" altLang="zh-CN" sz="1200"/>
                <a:t>t</a:t>
              </a:r>
              <a:r>
                <a:rPr lang="en-US" altLang="zh-CN" sz="1200" baseline="-25000"/>
                <a:t>0</a:t>
              </a:r>
            </a:p>
          </p:txBody>
        </p:sp>
        <p:sp>
          <p:nvSpPr>
            <p:cNvPr id="33" name="文本框 32">
              <a:extLst>
                <a:ext uri="{FF2B5EF4-FFF2-40B4-BE49-F238E27FC236}">
                  <a16:creationId xmlns:a16="http://schemas.microsoft.com/office/drawing/2014/main" id="{136E4C82-35D2-4313-ACDF-D03A89CB9AEF}"/>
                </a:ext>
              </a:extLst>
            </p:cNvPr>
            <p:cNvSpPr txBox="1"/>
            <p:nvPr/>
          </p:nvSpPr>
          <p:spPr>
            <a:xfrm>
              <a:off x="10341" y="2736"/>
              <a:ext cx="1329" cy="434"/>
            </a:xfrm>
            <a:prstGeom prst="rect">
              <a:avLst/>
            </a:prstGeom>
            <a:noFill/>
          </p:spPr>
          <p:txBody>
            <a:bodyPr wrap="square" rtlCol="0">
              <a:spAutoFit/>
            </a:bodyPr>
            <a:lstStyle/>
            <a:p>
              <a:r>
                <a:rPr lang="zh-CN" altLang="en-US" sz="1200"/>
                <a:t>管道建立</a:t>
              </a:r>
            </a:p>
          </p:txBody>
        </p:sp>
        <p:sp>
          <p:nvSpPr>
            <p:cNvPr id="34" name="文本框 33">
              <a:extLst>
                <a:ext uri="{FF2B5EF4-FFF2-40B4-BE49-F238E27FC236}">
                  <a16:creationId xmlns:a16="http://schemas.microsoft.com/office/drawing/2014/main" id="{DD47695A-0BDF-4634-B50F-453F711C4BA8}"/>
                </a:ext>
              </a:extLst>
            </p:cNvPr>
            <p:cNvSpPr txBox="1"/>
            <p:nvPr/>
          </p:nvSpPr>
          <p:spPr>
            <a:xfrm>
              <a:off x="10341" y="4895"/>
              <a:ext cx="1329" cy="434"/>
            </a:xfrm>
            <a:prstGeom prst="rect">
              <a:avLst/>
            </a:prstGeom>
            <a:noFill/>
          </p:spPr>
          <p:txBody>
            <a:bodyPr wrap="square" rtlCol="0">
              <a:spAutoFit/>
            </a:bodyPr>
            <a:lstStyle/>
            <a:p>
              <a:r>
                <a:rPr lang="zh-CN" altLang="en-US" sz="1200"/>
                <a:t>数据传输</a:t>
              </a:r>
            </a:p>
          </p:txBody>
        </p:sp>
        <p:sp>
          <p:nvSpPr>
            <p:cNvPr id="35" name="文本框 34">
              <a:extLst>
                <a:ext uri="{FF2B5EF4-FFF2-40B4-BE49-F238E27FC236}">
                  <a16:creationId xmlns:a16="http://schemas.microsoft.com/office/drawing/2014/main" id="{F48F0F40-5A89-48CA-818C-8F43EB53F6A2}"/>
                </a:ext>
              </a:extLst>
            </p:cNvPr>
            <p:cNvSpPr txBox="1"/>
            <p:nvPr/>
          </p:nvSpPr>
          <p:spPr>
            <a:xfrm>
              <a:off x="10341" y="7594"/>
              <a:ext cx="1329" cy="434"/>
            </a:xfrm>
            <a:prstGeom prst="rect">
              <a:avLst/>
            </a:prstGeom>
            <a:noFill/>
          </p:spPr>
          <p:txBody>
            <a:bodyPr wrap="square" rtlCol="0">
              <a:spAutoFit/>
            </a:bodyPr>
            <a:lstStyle/>
            <a:p>
              <a:r>
                <a:rPr lang="zh-CN" altLang="en-US" sz="1200"/>
                <a:t>管道关闭</a:t>
              </a:r>
            </a:p>
          </p:txBody>
        </p:sp>
      </p:grpSp>
      <p:sp>
        <p:nvSpPr>
          <p:cNvPr id="4" name="灯片编号占位符 3">
            <a:extLst>
              <a:ext uri="{FF2B5EF4-FFF2-40B4-BE49-F238E27FC236}">
                <a16:creationId xmlns:a16="http://schemas.microsoft.com/office/drawing/2014/main" id="{605F3CBF-DFB8-7B47-B3FE-14E5BD4AFD5F}"/>
              </a:ext>
            </a:extLst>
          </p:cNvPr>
          <p:cNvSpPr>
            <a:spLocks noGrp="1"/>
          </p:cNvSpPr>
          <p:nvPr>
            <p:ph type="sldNum" sz="quarter" idx="12"/>
          </p:nvPr>
        </p:nvSpPr>
        <p:spPr/>
        <p:txBody>
          <a:bodyPr/>
          <a:lstStyle/>
          <a:p>
            <a:fld id="{B13F0FA4-29F4-4B1D-A16B-0D7169EBD889}" type="slidenum">
              <a:rPr lang="en-US" smtClean="0"/>
              <a:t>39</a:t>
            </a:fld>
            <a:endParaRPr lang="en-US" dirty="0"/>
          </a:p>
        </p:txBody>
      </p:sp>
    </p:spTree>
    <p:extLst>
      <p:ext uri="{BB962C8B-B14F-4D97-AF65-F5344CB8AC3E}">
        <p14:creationId xmlns:p14="http://schemas.microsoft.com/office/powerpoint/2010/main" val="373779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B7CA-2825-4D66-8A30-7884D5A29808}"/>
              </a:ext>
            </a:extLst>
          </p:cNvPr>
          <p:cNvSpPr>
            <a:spLocks noGrp="1"/>
          </p:cNvSpPr>
          <p:nvPr>
            <p:ph type="title"/>
          </p:nvPr>
        </p:nvSpPr>
        <p:spPr/>
        <p:txBody>
          <a:bodyPr/>
          <a:lstStyle/>
          <a:p>
            <a:r>
              <a:rPr lang="en-US" altLang="zh-CN"/>
              <a:t>2.1 </a:t>
            </a:r>
            <a:r>
              <a:rPr lang="zh-CN" altLang="en-US"/>
              <a:t>分布式存储系统介绍</a:t>
            </a:r>
          </a:p>
        </p:txBody>
      </p:sp>
      <p:pic>
        <p:nvPicPr>
          <p:cNvPr id="33" name="Picture 32">
            <a:extLst>
              <a:ext uri="{FF2B5EF4-FFF2-40B4-BE49-F238E27FC236}">
                <a16:creationId xmlns:a16="http://schemas.microsoft.com/office/drawing/2014/main" id="{D788D7B9-CC09-4971-956B-ADB814837A58}"/>
              </a:ext>
            </a:extLst>
          </p:cNvPr>
          <p:cNvPicPr>
            <a:picLocks noChangeAspect="1"/>
          </p:cNvPicPr>
          <p:nvPr/>
        </p:nvPicPr>
        <p:blipFill>
          <a:blip r:embed="rId2"/>
          <a:stretch>
            <a:fillRect/>
          </a:stretch>
        </p:blipFill>
        <p:spPr>
          <a:xfrm>
            <a:off x="1649986" y="2717015"/>
            <a:ext cx="690563" cy="942975"/>
          </a:xfrm>
          <a:prstGeom prst="rect">
            <a:avLst/>
          </a:prstGeom>
        </p:spPr>
      </p:pic>
      <p:grpSp>
        <p:nvGrpSpPr>
          <p:cNvPr id="57" name="Group 56">
            <a:extLst>
              <a:ext uri="{FF2B5EF4-FFF2-40B4-BE49-F238E27FC236}">
                <a16:creationId xmlns:a16="http://schemas.microsoft.com/office/drawing/2014/main" id="{584720EC-A89C-4136-93BE-7674D62C2845}"/>
              </a:ext>
            </a:extLst>
          </p:cNvPr>
          <p:cNvGrpSpPr/>
          <p:nvPr/>
        </p:nvGrpSpPr>
        <p:grpSpPr>
          <a:xfrm>
            <a:off x="8193281" y="1991293"/>
            <a:ext cx="2523736" cy="3187579"/>
            <a:chOff x="7011595" y="2823832"/>
            <a:chExt cx="2523736" cy="3187579"/>
          </a:xfrm>
        </p:grpSpPr>
        <p:pic>
          <p:nvPicPr>
            <p:cNvPr id="5" name="Picture 4">
              <a:extLst>
                <a:ext uri="{FF2B5EF4-FFF2-40B4-BE49-F238E27FC236}">
                  <a16:creationId xmlns:a16="http://schemas.microsoft.com/office/drawing/2014/main" id="{04C8B089-A6E6-4D67-B4B5-FA3B0DA75349}"/>
                </a:ext>
              </a:extLst>
            </p:cNvPr>
            <p:cNvPicPr>
              <a:picLocks noChangeAspect="1"/>
            </p:cNvPicPr>
            <p:nvPr/>
          </p:nvPicPr>
          <p:blipFill>
            <a:blip r:embed="rId3"/>
            <a:stretch>
              <a:fillRect/>
            </a:stretch>
          </p:blipFill>
          <p:spPr>
            <a:xfrm>
              <a:off x="7950253" y="4050160"/>
              <a:ext cx="508164" cy="693906"/>
            </a:xfrm>
            <a:prstGeom prst="rect">
              <a:avLst/>
            </a:prstGeom>
          </p:spPr>
        </p:pic>
        <p:grpSp>
          <p:nvGrpSpPr>
            <p:cNvPr id="29" name="Group 28">
              <a:extLst>
                <a:ext uri="{FF2B5EF4-FFF2-40B4-BE49-F238E27FC236}">
                  <a16:creationId xmlns:a16="http://schemas.microsoft.com/office/drawing/2014/main" id="{DB298D48-45D7-45B3-809D-6BF7E7857557}"/>
                </a:ext>
              </a:extLst>
            </p:cNvPr>
            <p:cNvGrpSpPr/>
            <p:nvPr/>
          </p:nvGrpSpPr>
          <p:grpSpPr>
            <a:xfrm>
              <a:off x="7011595" y="5495356"/>
              <a:ext cx="2523736" cy="516055"/>
              <a:chOff x="1244446" y="5370069"/>
              <a:chExt cx="2884361" cy="803757"/>
            </a:xfrm>
          </p:grpSpPr>
          <p:grpSp>
            <p:nvGrpSpPr>
              <p:cNvPr id="8" name="Group 43">
                <a:extLst>
                  <a:ext uri="{FF2B5EF4-FFF2-40B4-BE49-F238E27FC236}">
                    <a16:creationId xmlns:a16="http://schemas.microsoft.com/office/drawing/2014/main" id="{BC5D204C-B958-4111-B7CD-6378E6149A9D}"/>
                  </a:ext>
                </a:extLst>
              </p:cNvPr>
              <p:cNvGrpSpPr/>
              <p:nvPr/>
            </p:nvGrpSpPr>
            <p:grpSpPr>
              <a:xfrm>
                <a:off x="3483678" y="5370069"/>
                <a:ext cx="645129" cy="803757"/>
                <a:chOff x="4256258" y="4198390"/>
                <a:chExt cx="578603" cy="857382"/>
              </a:xfrm>
              <a:solidFill>
                <a:schemeClr val="accent4"/>
              </a:solidFill>
            </p:grpSpPr>
            <p:sp>
              <p:nvSpPr>
                <p:cNvPr id="23" name="Freeform: Shape 9">
                  <a:extLst>
                    <a:ext uri="{FF2B5EF4-FFF2-40B4-BE49-F238E27FC236}">
                      <a16:creationId xmlns:a16="http://schemas.microsoft.com/office/drawing/2014/main" id="{93378E36-AC85-416E-BF90-23000D421A3E}"/>
                    </a:ext>
                  </a:extLst>
                </p:cNvPr>
                <p:cNvSpPr/>
                <p:nvPr/>
              </p:nvSpPr>
              <p:spPr>
                <a:xfrm>
                  <a:off x="4256541" y="4269376"/>
                  <a:ext cx="578233" cy="241806"/>
                </a:xfrm>
                <a:custGeom>
                  <a:avLst/>
                  <a:gdLst>
                    <a:gd name="connsiteX0" fmla="*/ 1489 w 578232"/>
                    <a:gd name="connsiteY0" fmla="*/ 0 h 241806"/>
                    <a:gd name="connsiteX1" fmla="*/ 147625 w 578232"/>
                    <a:gd name="connsiteY1" fmla="*/ 31890 h 241806"/>
                    <a:gd name="connsiteX2" fmla="*/ 370156 w 578232"/>
                    <a:gd name="connsiteY2" fmla="*/ 36446 h 241806"/>
                    <a:gd name="connsiteX3" fmla="*/ 536968 w 578232"/>
                    <a:gd name="connsiteY3" fmla="*/ 14719 h 241806"/>
                    <a:gd name="connsiteX4" fmla="*/ 577619 w 578232"/>
                    <a:gd name="connsiteY4" fmla="*/ 1051 h 241806"/>
                    <a:gd name="connsiteX5" fmla="*/ 578320 w 578232"/>
                    <a:gd name="connsiteY5" fmla="*/ 10864 h 241806"/>
                    <a:gd name="connsiteX6" fmla="*/ 578671 w 578232"/>
                    <a:gd name="connsiteY6" fmla="*/ 186436 h 241806"/>
                    <a:gd name="connsiteX7" fmla="*/ 565354 w 578232"/>
                    <a:gd name="connsiteY7" fmla="*/ 206762 h 241806"/>
                    <a:gd name="connsiteX8" fmla="*/ 479145 w 578232"/>
                    <a:gd name="connsiteY8" fmla="*/ 229190 h 241806"/>
                    <a:gd name="connsiteX9" fmla="*/ 245749 w 578232"/>
                    <a:gd name="connsiteY9" fmla="*/ 241806 h 241806"/>
                    <a:gd name="connsiteX10" fmla="*/ 48098 w 578232"/>
                    <a:gd name="connsiteY10" fmla="*/ 219027 h 241806"/>
                    <a:gd name="connsiteX11" fmla="*/ 8849 w 578232"/>
                    <a:gd name="connsiteY11" fmla="*/ 203958 h 241806"/>
                    <a:gd name="connsiteX12" fmla="*/ 438 w 578232"/>
                    <a:gd name="connsiteY12" fmla="*/ 190291 h 241806"/>
                    <a:gd name="connsiteX13" fmla="*/ 88 w 578232"/>
                    <a:gd name="connsiteY13" fmla="*/ 3504 h 241806"/>
                    <a:gd name="connsiteX14" fmla="*/ 1489 w 578232"/>
                    <a:gd name="connsiteY14"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232" h="241806">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4" name="Freeform: Shape 12">
                  <a:extLst>
                    <a:ext uri="{FF2B5EF4-FFF2-40B4-BE49-F238E27FC236}">
                      <a16:creationId xmlns:a16="http://schemas.microsoft.com/office/drawing/2014/main" id="{FD304E55-149E-453F-9382-D81FB662C0E9}"/>
                    </a:ext>
                  </a:extLst>
                </p:cNvPr>
                <p:cNvSpPr/>
                <p:nvPr/>
              </p:nvSpPr>
              <p:spPr>
                <a:xfrm>
                  <a:off x="4256258" y="4813966"/>
                  <a:ext cx="578233" cy="241806"/>
                </a:xfrm>
                <a:custGeom>
                  <a:avLst/>
                  <a:gdLst>
                    <a:gd name="connsiteX0" fmla="*/ 721 w 578232"/>
                    <a:gd name="connsiteY0" fmla="*/ 0 h 241806"/>
                    <a:gd name="connsiteX1" fmla="*/ 153865 w 578232"/>
                    <a:gd name="connsiteY1" fmla="*/ 32942 h 241806"/>
                    <a:gd name="connsiteX2" fmla="*/ 354319 w 578232"/>
                    <a:gd name="connsiteY2" fmla="*/ 37498 h 241806"/>
                    <a:gd name="connsiteX3" fmla="*/ 543909 w 578232"/>
                    <a:gd name="connsiteY3" fmla="*/ 12966 h 241806"/>
                    <a:gd name="connsiteX4" fmla="*/ 578603 w 578232"/>
                    <a:gd name="connsiteY4" fmla="*/ 701 h 241806"/>
                    <a:gd name="connsiteX5" fmla="*/ 578603 w 578232"/>
                    <a:gd name="connsiteY5" fmla="*/ 30138 h 241806"/>
                    <a:gd name="connsiteX6" fmla="*/ 578954 w 578232"/>
                    <a:gd name="connsiteY6" fmla="*/ 185035 h 241806"/>
                    <a:gd name="connsiteX7" fmla="*/ 563884 w 578232"/>
                    <a:gd name="connsiteY7" fmla="*/ 208164 h 241806"/>
                    <a:gd name="connsiteX8" fmla="*/ 474872 w 578232"/>
                    <a:gd name="connsiteY8" fmla="*/ 229891 h 241806"/>
                    <a:gd name="connsiteX9" fmla="*/ 316822 w 578232"/>
                    <a:gd name="connsiteY9" fmla="*/ 241456 h 241806"/>
                    <a:gd name="connsiteX10" fmla="*/ 73613 w 578232"/>
                    <a:gd name="connsiteY10" fmla="*/ 224985 h 241806"/>
                    <a:gd name="connsiteX11" fmla="*/ 13687 w 578232"/>
                    <a:gd name="connsiteY11" fmla="*/ 207463 h 241806"/>
                    <a:gd name="connsiteX12" fmla="*/ 20 w 578232"/>
                    <a:gd name="connsiteY12" fmla="*/ 186086 h 241806"/>
                    <a:gd name="connsiteX13" fmla="*/ 721 w 578232"/>
                    <a:gd name="connsiteY13"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41806">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5" name="Freeform: Shape 14">
                  <a:extLst>
                    <a:ext uri="{FF2B5EF4-FFF2-40B4-BE49-F238E27FC236}">
                      <a16:creationId xmlns:a16="http://schemas.microsoft.com/office/drawing/2014/main" id="{5776ADE8-0F17-4762-940C-2F1E6D41D707}"/>
                    </a:ext>
                  </a:extLst>
                </p:cNvPr>
                <p:cNvSpPr/>
                <p:nvPr/>
              </p:nvSpPr>
              <p:spPr>
                <a:xfrm>
                  <a:off x="4256628" y="4547278"/>
                  <a:ext cx="578233" cy="241806"/>
                </a:xfrm>
                <a:custGeom>
                  <a:avLst/>
                  <a:gdLst>
                    <a:gd name="connsiteX0" fmla="*/ 350 w 578232"/>
                    <a:gd name="connsiteY0" fmla="*/ 701 h 241806"/>
                    <a:gd name="connsiteX1" fmla="*/ 256875 w 578232"/>
                    <a:gd name="connsiteY1" fmla="*/ 38549 h 241806"/>
                    <a:gd name="connsiteX2" fmla="*/ 463637 w 578232"/>
                    <a:gd name="connsiteY2" fmla="*/ 28736 h 241806"/>
                    <a:gd name="connsiteX3" fmla="*/ 578233 w 578232"/>
                    <a:gd name="connsiteY3" fmla="*/ 0 h 241806"/>
                    <a:gd name="connsiteX4" fmla="*/ 578933 w 578232"/>
                    <a:gd name="connsiteY4" fmla="*/ 14368 h 241806"/>
                    <a:gd name="connsiteX5" fmla="*/ 579284 w 578232"/>
                    <a:gd name="connsiteY5" fmla="*/ 184684 h 241806"/>
                    <a:gd name="connsiteX6" fmla="*/ 564215 w 578232"/>
                    <a:gd name="connsiteY6" fmla="*/ 207813 h 241806"/>
                    <a:gd name="connsiteX7" fmla="*/ 471347 w 578232"/>
                    <a:gd name="connsiteY7" fmla="*/ 230242 h 241806"/>
                    <a:gd name="connsiteX8" fmla="*/ 316100 w 578232"/>
                    <a:gd name="connsiteY8" fmla="*/ 241105 h 241806"/>
                    <a:gd name="connsiteX9" fmla="*/ 65533 w 578232"/>
                    <a:gd name="connsiteY9" fmla="*/ 222882 h 241806"/>
                    <a:gd name="connsiteX10" fmla="*/ 15420 w 578232"/>
                    <a:gd name="connsiteY10" fmla="*/ 207813 h 241806"/>
                    <a:gd name="connsiteX11" fmla="*/ 0 w 578232"/>
                    <a:gd name="connsiteY11" fmla="*/ 184684 h 241806"/>
                    <a:gd name="connsiteX12" fmla="*/ 350 w 578232"/>
                    <a:gd name="connsiteY12" fmla="*/ 701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6" name="Freeform: Shape 22">
                  <a:extLst>
                    <a:ext uri="{FF2B5EF4-FFF2-40B4-BE49-F238E27FC236}">
                      <a16:creationId xmlns:a16="http://schemas.microsoft.com/office/drawing/2014/main" id="{C14E59B7-02CB-498F-BAA0-B38577B2E6A2}"/>
                    </a:ext>
                  </a:extLst>
                </p:cNvPr>
                <p:cNvSpPr/>
                <p:nvPr/>
              </p:nvSpPr>
              <p:spPr>
                <a:xfrm>
                  <a:off x="4256628" y="4198390"/>
                  <a:ext cx="578233" cy="91115"/>
                </a:xfrm>
                <a:custGeom>
                  <a:avLst/>
                  <a:gdLst>
                    <a:gd name="connsiteX0" fmla="*/ 0 w 578232"/>
                    <a:gd name="connsiteY0" fmla="*/ 44703 h 91115"/>
                    <a:gd name="connsiteX1" fmla="*/ 23830 w 578232"/>
                    <a:gd name="connsiteY1" fmla="*/ 31737 h 91115"/>
                    <a:gd name="connsiteX2" fmla="*/ 133519 w 578232"/>
                    <a:gd name="connsiteY2" fmla="*/ 8958 h 91115"/>
                    <a:gd name="connsiteX3" fmla="*/ 350444 w 578232"/>
                    <a:gd name="connsiteY3" fmla="*/ 1599 h 91115"/>
                    <a:gd name="connsiteX4" fmla="*/ 541436 w 578232"/>
                    <a:gd name="connsiteY4" fmla="*/ 26480 h 91115"/>
                    <a:gd name="connsiteX5" fmla="*/ 566317 w 578232"/>
                    <a:gd name="connsiteY5" fmla="*/ 35942 h 91115"/>
                    <a:gd name="connsiteX6" fmla="*/ 578933 w 578232"/>
                    <a:gd name="connsiteY6" fmla="*/ 47507 h 91115"/>
                    <a:gd name="connsiteX7" fmla="*/ 567018 w 578232"/>
                    <a:gd name="connsiteY7" fmla="*/ 58020 h 91115"/>
                    <a:gd name="connsiteX8" fmla="*/ 514802 w 578232"/>
                    <a:gd name="connsiteY8" fmla="*/ 74491 h 91115"/>
                    <a:gd name="connsiteX9" fmla="*/ 340982 w 578232"/>
                    <a:gd name="connsiteY9" fmla="*/ 93064 h 91115"/>
                    <a:gd name="connsiteX10" fmla="*/ 127912 w 578232"/>
                    <a:gd name="connsiteY10" fmla="*/ 84654 h 91115"/>
                    <a:gd name="connsiteX11" fmla="*/ 28036 w 578232"/>
                    <a:gd name="connsiteY11" fmla="*/ 64328 h 91115"/>
                    <a:gd name="connsiteX12" fmla="*/ 0 w 578232"/>
                    <a:gd name="connsiteY12" fmla="*/ 50661 h 91115"/>
                    <a:gd name="connsiteX13" fmla="*/ 0 w 578232"/>
                    <a:gd name="connsiteY13" fmla="*/ 44703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91115">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7" name="Freeform: Shape 25">
                  <a:extLst>
                    <a:ext uri="{FF2B5EF4-FFF2-40B4-BE49-F238E27FC236}">
                      <a16:creationId xmlns:a16="http://schemas.microsoft.com/office/drawing/2014/main" id="{C6C0C875-D7D2-453C-AE91-27A586943E90}"/>
                    </a:ext>
                  </a:extLst>
                </p:cNvPr>
                <p:cNvSpPr/>
                <p:nvPr/>
              </p:nvSpPr>
              <p:spPr>
                <a:xfrm>
                  <a:off x="4256278" y="4503692"/>
                  <a:ext cx="578233" cy="63080"/>
                </a:xfrm>
                <a:custGeom>
                  <a:avLst/>
                  <a:gdLst>
                    <a:gd name="connsiteX0" fmla="*/ 0 w 578232"/>
                    <a:gd name="connsiteY0" fmla="*/ 19055 h 63079"/>
                    <a:gd name="connsiteX1" fmla="*/ 50113 w 578232"/>
                    <a:gd name="connsiteY1" fmla="*/ 1183 h 63079"/>
                    <a:gd name="connsiteX2" fmla="*/ 234097 w 578232"/>
                    <a:gd name="connsiteY2" fmla="*/ 22560 h 63079"/>
                    <a:gd name="connsiteX3" fmla="*/ 442260 w 578232"/>
                    <a:gd name="connsiteY3" fmla="*/ 15901 h 63079"/>
                    <a:gd name="connsiteX4" fmla="*/ 530572 w 578232"/>
                    <a:gd name="connsiteY4" fmla="*/ 1183 h 63079"/>
                    <a:gd name="connsiteX5" fmla="*/ 576480 w 578232"/>
                    <a:gd name="connsiteY5" fmla="*/ 15201 h 63079"/>
                    <a:gd name="connsiteX6" fmla="*/ 574378 w 578232"/>
                    <a:gd name="connsiteY6" fmla="*/ 27116 h 63079"/>
                    <a:gd name="connsiteX7" fmla="*/ 542838 w 578232"/>
                    <a:gd name="connsiteY7" fmla="*/ 40783 h 63079"/>
                    <a:gd name="connsiteX8" fmla="*/ 419481 w 578232"/>
                    <a:gd name="connsiteY8" fmla="*/ 61109 h 63079"/>
                    <a:gd name="connsiteX9" fmla="*/ 240755 w 578232"/>
                    <a:gd name="connsiteY9" fmla="*/ 66015 h 63079"/>
                    <a:gd name="connsiteX10" fmla="*/ 39600 w 578232"/>
                    <a:gd name="connsiteY10" fmla="*/ 41133 h 63079"/>
                    <a:gd name="connsiteX11" fmla="*/ 0 w 578232"/>
                    <a:gd name="connsiteY11" fmla="*/ 19055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63079">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8" name="Freeform: Shape 27">
                  <a:extLst>
                    <a:ext uri="{FF2B5EF4-FFF2-40B4-BE49-F238E27FC236}">
                      <a16:creationId xmlns:a16="http://schemas.microsoft.com/office/drawing/2014/main" id="{DE3A831D-0F0C-45CC-9F10-448F8A8363C2}"/>
                    </a:ext>
                  </a:extLst>
                </p:cNvPr>
                <p:cNvSpPr/>
                <p:nvPr/>
              </p:nvSpPr>
              <p:spPr>
                <a:xfrm>
                  <a:off x="4258073" y="4776681"/>
                  <a:ext cx="574728" cy="56071"/>
                </a:xfrm>
                <a:custGeom>
                  <a:avLst/>
                  <a:gdLst>
                    <a:gd name="connsiteX0" fmla="*/ 288723 w 574728"/>
                    <a:gd name="connsiteY0" fmla="*/ 58312 h 56071"/>
                    <a:gd name="connsiteX1" fmla="*/ 54977 w 574728"/>
                    <a:gd name="connsiteY1" fmla="*/ 39738 h 56071"/>
                    <a:gd name="connsiteX2" fmla="*/ 7316 w 574728"/>
                    <a:gd name="connsiteY2" fmla="*/ 22216 h 56071"/>
                    <a:gd name="connsiteX3" fmla="*/ 6615 w 574728"/>
                    <a:gd name="connsiteY3" fmla="*/ 6446 h 56071"/>
                    <a:gd name="connsiteX4" fmla="*/ 32548 w 574728"/>
                    <a:gd name="connsiteY4" fmla="*/ 1540 h 56071"/>
                    <a:gd name="connsiteX5" fmla="*/ 186393 w 574728"/>
                    <a:gd name="connsiteY5" fmla="*/ 25019 h 56071"/>
                    <a:gd name="connsiteX6" fmla="*/ 470953 w 574728"/>
                    <a:gd name="connsiteY6" fmla="*/ 16959 h 56071"/>
                    <a:gd name="connsiteX7" fmla="*/ 548402 w 574728"/>
                    <a:gd name="connsiteY7" fmla="*/ 839 h 56071"/>
                    <a:gd name="connsiteX8" fmla="*/ 575386 w 574728"/>
                    <a:gd name="connsiteY8" fmla="*/ 10301 h 56071"/>
                    <a:gd name="connsiteX9" fmla="*/ 572232 w 574728"/>
                    <a:gd name="connsiteY9" fmla="*/ 20814 h 56071"/>
                    <a:gd name="connsiteX10" fmla="*/ 540692 w 574728"/>
                    <a:gd name="connsiteY10" fmla="*/ 34481 h 56071"/>
                    <a:gd name="connsiteX11" fmla="*/ 380539 w 574728"/>
                    <a:gd name="connsiteY11" fmla="*/ 57611 h 56071"/>
                    <a:gd name="connsiteX12" fmla="*/ 288723 w 574728"/>
                    <a:gd name="connsiteY12" fmla="*/ 58312 h 5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728" h="56071">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nvGrpSpPr>
              <p:cNvPr id="9" name="Group 44">
                <a:extLst>
                  <a:ext uri="{FF2B5EF4-FFF2-40B4-BE49-F238E27FC236}">
                    <a16:creationId xmlns:a16="http://schemas.microsoft.com/office/drawing/2014/main" id="{AE0FE0C7-C4DF-4F99-B455-DDADA6183C94}"/>
                  </a:ext>
                </a:extLst>
              </p:cNvPr>
              <p:cNvGrpSpPr/>
              <p:nvPr/>
            </p:nvGrpSpPr>
            <p:grpSpPr>
              <a:xfrm>
                <a:off x="1244446" y="5370069"/>
                <a:ext cx="640711" cy="803757"/>
                <a:chOff x="7382939" y="4199052"/>
                <a:chExt cx="579547" cy="856720"/>
              </a:xfrm>
            </p:grpSpPr>
            <p:sp>
              <p:nvSpPr>
                <p:cNvPr id="17" name="Freeform: Shape 10">
                  <a:extLst>
                    <a:ext uri="{FF2B5EF4-FFF2-40B4-BE49-F238E27FC236}">
                      <a16:creationId xmlns:a16="http://schemas.microsoft.com/office/drawing/2014/main" id="{026CB251-DD42-4B0C-8BD9-D7DC47062267}"/>
                    </a:ext>
                  </a:extLst>
                </p:cNvPr>
                <p:cNvSpPr/>
                <p:nvPr/>
              </p:nvSpPr>
              <p:spPr>
                <a:xfrm>
                  <a:off x="7383990" y="4269727"/>
                  <a:ext cx="578233" cy="238302"/>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8" name="Freeform: Shape 11">
                  <a:extLst>
                    <a:ext uri="{FF2B5EF4-FFF2-40B4-BE49-F238E27FC236}">
                      <a16:creationId xmlns:a16="http://schemas.microsoft.com/office/drawing/2014/main" id="{0C25AF2D-225B-4E9B-B28C-7F41031AE9E1}"/>
                    </a:ext>
                  </a:extLst>
                </p:cNvPr>
                <p:cNvSpPr/>
                <p:nvPr/>
              </p:nvSpPr>
              <p:spPr>
                <a:xfrm>
                  <a:off x="7384253" y="4813966"/>
                  <a:ext cx="578233" cy="241806"/>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9" name="Freeform: Shape 13">
                  <a:extLst>
                    <a:ext uri="{FF2B5EF4-FFF2-40B4-BE49-F238E27FC236}">
                      <a16:creationId xmlns:a16="http://schemas.microsoft.com/office/drawing/2014/main" id="{23C6CB85-3285-4FD2-A9E9-381265A8EC03}"/>
                    </a:ext>
                  </a:extLst>
                </p:cNvPr>
                <p:cNvSpPr/>
                <p:nvPr/>
              </p:nvSpPr>
              <p:spPr>
                <a:xfrm>
                  <a:off x="7383640" y="4548680"/>
                  <a:ext cx="578233" cy="238302"/>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0" name="Freeform: Shape 21">
                  <a:extLst>
                    <a:ext uri="{FF2B5EF4-FFF2-40B4-BE49-F238E27FC236}">
                      <a16:creationId xmlns:a16="http://schemas.microsoft.com/office/drawing/2014/main" id="{30921CBC-8BF7-499C-A6FB-583BDB99A2C4}"/>
                    </a:ext>
                  </a:extLst>
                </p:cNvPr>
                <p:cNvSpPr/>
                <p:nvPr/>
              </p:nvSpPr>
              <p:spPr>
                <a:xfrm>
                  <a:off x="7382939" y="4199052"/>
                  <a:ext cx="578233" cy="9111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1" name="Freeform: Shape 26">
                  <a:extLst>
                    <a:ext uri="{FF2B5EF4-FFF2-40B4-BE49-F238E27FC236}">
                      <a16:creationId xmlns:a16="http://schemas.microsoft.com/office/drawing/2014/main" id="{B81435A6-3322-435D-8DD2-0F49BEB13F3C}"/>
                    </a:ext>
                  </a:extLst>
                </p:cNvPr>
                <p:cNvSpPr/>
                <p:nvPr/>
              </p:nvSpPr>
              <p:spPr>
                <a:xfrm>
                  <a:off x="7383990" y="4504507"/>
                  <a:ext cx="578233" cy="63080"/>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22" name="Freeform: Shape 28">
                  <a:extLst>
                    <a:ext uri="{FF2B5EF4-FFF2-40B4-BE49-F238E27FC236}">
                      <a16:creationId xmlns:a16="http://schemas.microsoft.com/office/drawing/2014/main" id="{D82C236F-EAFF-491A-B679-3BEFB26B7AA2}"/>
                    </a:ext>
                  </a:extLst>
                </p:cNvPr>
                <p:cNvSpPr/>
                <p:nvPr/>
              </p:nvSpPr>
              <p:spPr>
                <a:xfrm>
                  <a:off x="7383640" y="4776200"/>
                  <a:ext cx="578233" cy="59575"/>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nvGrpSpPr>
              <p:cNvPr id="10" name="Group 34">
                <a:extLst>
                  <a:ext uri="{FF2B5EF4-FFF2-40B4-BE49-F238E27FC236}">
                    <a16:creationId xmlns:a16="http://schemas.microsoft.com/office/drawing/2014/main" id="{4FC93DB4-9CA5-4A0C-851E-9FF4337F793C}"/>
                  </a:ext>
                </a:extLst>
              </p:cNvPr>
              <p:cNvGrpSpPr/>
              <p:nvPr/>
            </p:nvGrpSpPr>
            <p:grpSpPr>
              <a:xfrm>
                <a:off x="2361411" y="5370069"/>
                <a:ext cx="646013" cy="803757"/>
                <a:chOff x="4335829" y="3026004"/>
                <a:chExt cx="512349" cy="637455"/>
              </a:xfrm>
              <a:solidFill>
                <a:schemeClr val="accent5"/>
              </a:solidFill>
            </p:grpSpPr>
            <p:sp>
              <p:nvSpPr>
                <p:cNvPr id="11" name="Freeform: Shape 15">
                  <a:extLst>
                    <a:ext uri="{FF2B5EF4-FFF2-40B4-BE49-F238E27FC236}">
                      <a16:creationId xmlns:a16="http://schemas.microsoft.com/office/drawing/2014/main" id="{0879B014-A65E-49E7-9169-4FF418751E6D}"/>
                    </a:ext>
                  </a:extLst>
                </p:cNvPr>
                <p:cNvSpPr/>
                <p:nvPr/>
              </p:nvSpPr>
              <p:spPr>
                <a:xfrm>
                  <a:off x="4337581" y="3491741"/>
                  <a:ext cx="508144" cy="171718"/>
                </a:xfrm>
                <a:custGeom>
                  <a:avLst/>
                  <a:gdLst>
                    <a:gd name="connsiteX0" fmla="*/ 350 w 508143"/>
                    <a:gd name="connsiteY0" fmla="*/ 0 h 171717"/>
                    <a:gd name="connsiteX1" fmla="*/ 510246 w 508143"/>
                    <a:gd name="connsiteY1" fmla="*/ 0 h 171717"/>
                    <a:gd name="connsiteX2" fmla="*/ 509896 w 508143"/>
                    <a:gd name="connsiteY2" fmla="*/ 135271 h 171717"/>
                    <a:gd name="connsiteX3" fmla="*/ 498331 w 508143"/>
                    <a:gd name="connsiteY3" fmla="*/ 146135 h 171717"/>
                    <a:gd name="connsiteX4" fmla="*/ 413524 w 508143"/>
                    <a:gd name="connsiteY4" fmla="*/ 163657 h 171717"/>
                    <a:gd name="connsiteX5" fmla="*/ 191342 w 508143"/>
                    <a:gd name="connsiteY5" fmla="*/ 171017 h 171717"/>
                    <a:gd name="connsiteX6" fmla="*/ 26634 w 508143"/>
                    <a:gd name="connsiteY6" fmla="*/ 151392 h 171717"/>
                    <a:gd name="connsiteX7" fmla="*/ 0 w 508143"/>
                    <a:gd name="connsiteY7" fmla="*/ 116347 h 171717"/>
                    <a:gd name="connsiteX8" fmla="*/ 350 w 508143"/>
                    <a:gd name="connsiteY8"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43" h="171717">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2" name="Freeform: Shape 18">
                  <a:extLst>
                    <a:ext uri="{FF2B5EF4-FFF2-40B4-BE49-F238E27FC236}">
                      <a16:creationId xmlns:a16="http://schemas.microsoft.com/office/drawing/2014/main" id="{745FD65E-E358-4196-9A65-D485D05438B0}"/>
                    </a:ext>
                  </a:extLst>
                </p:cNvPr>
                <p:cNvSpPr/>
                <p:nvPr/>
              </p:nvSpPr>
              <p:spPr>
                <a:xfrm>
                  <a:off x="4337581" y="3284979"/>
                  <a:ext cx="508144" cy="171718"/>
                </a:xfrm>
                <a:custGeom>
                  <a:avLst/>
                  <a:gdLst>
                    <a:gd name="connsiteX0" fmla="*/ 0 w 508143"/>
                    <a:gd name="connsiteY0" fmla="*/ 0 h 171717"/>
                    <a:gd name="connsiteX1" fmla="*/ 510246 w 508143"/>
                    <a:gd name="connsiteY1" fmla="*/ 0 h 171717"/>
                    <a:gd name="connsiteX2" fmla="*/ 510246 w 508143"/>
                    <a:gd name="connsiteY2" fmla="*/ 57473 h 171717"/>
                    <a:gd name="connsiteX3" fmla="*/ 510597 w 508143"/>
                    <a:gd name="connsiteY3" fmla="*/ 126510 h 171717"/>
                    <a:gd name="connsiteX4" fmla="*/ 494476 w 508143"/>
                    <a:gd name="connsiteY4" fmla="*/ 148238 h 171717"/>
                    <a:gd name="connsiteX5" fmla="*/ 403011 w 508143"/>
                    <a:gd name="connsiteY5" fmla="*/ 165410 h 171717"/>
                    <a:gd name="connsiteX6" fmla="*/ 234447 w 508143"/>
                    <a:gd name="connsiteY6" fmla="*/ 172418 h 171717"/>
                    <a:gd name="connsiteX7" fmla="*/ 32591 w 508143"/>
                    <a:gd name="connsiteY7" fmla="*/ 153495 h 171717"/>
                    <a:gd name="connsiteX8" fmla="*/ 0 w 508143"/>
                    <a:gd name="connsiteY8" fmla="*/ 112493 h 171717"/>
                    <a:gd name="connsiteX9" fmla="*/ 0 w 508143"/>
                    <a:gd name="connsiteY9"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3" name="Freeform: Shape 20">
                  <a:extLst>
                    <a:ext uri="{FF2B5EF4-FFF2-40B4-BE49-F238E27FC236}">
                      <a16:creationId xmlns:a16="http://schemas.microsoft.com/office/drawing/2014/main" id="{E90F0B2D-EABD-4C3C-805F-106F719CDB1C}"/>
                    </a:ext>
                  </a:extLst>
                </p:cNvPr>
                <p:cNvSpPr/>
                <p:nvPr/>
              </p:nvSpPr>
              <p:spPr>
                <a:xfrm>
                  <a:off x="4337931" y="3083123"/>
                  <a:ext cx="508144" cy="171718"/>
                </a:xfrm>
                <a:custGeom>
                  <a:avLst/>
                  <a:gdLst>
                    <a:gd name="connsiteX0" fmla="*/ 0 w 508143"/>
                    <a:gd name="connsiteY0" fmla="*/ 350 h 171717"/>
                    <a:gd name="connsiteX1" fmla="*/ 510246 w 508143"/>
                    <a:gd name="connsiteY1" fmla="*/ 0 h 171717"/>
                    <a:gd name="connsiteX2" fmla="*/ 509546 w 508143"/>
                    <a:gd name="connsiteY2" fmla="*/ 134921 h 171717"/>
                    <a:gd name="connsiteX3" fmla="*/ 497630 w 508143"/>
                    <a:gd name="connsiteY3" fmla="*/ 147186 h 171717"/>
                    <a:gd name="connsiteX4" fmla="*/ 426841 w 508143"/>
                    <a:gd name="connsiteY4" fmla="*/ 162956 h 171717"/>
                    <a:gd name="connsiteX5" fmla="*/ 239353 w 508143"/>
                    <a:gd name="connsiteY5" fmla="*/ 173119 h 171717"/>
                    <a:gd name="connsiteX6" fmla="*/ 31190 w 508143"/>
                    <a:gd name="connsiteY6" fmla="*/ 153494 h 171717"/>
                    <a:gd name="connsiteX7" fmla="*/ 29788 w 508143"/>
                    <a:gd name="connsiteY7" fmla="*/ 153144 h 171717"/>
                    <a:gd name="connsiteX8" fmla="*/ 0 w 508143"/>
                    <a:gd name="connsiteY8" fmla="*/ 114946 h 171717"/>
                    <a:gd name="connsiteX9" fmla="*/ 0 w 508143"/>
                    <a:gd name="connsiteY9" fmla="*/ 35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4" name="Freeform: Shape 23">
                  <a:extLst>
                    <a:ext uri="{FF2B5EF4-FFF2-40B4-BE49-F238E27FC236}">
                      <a16:creationId xmlns:a16="http://schemas.microsoft.com/office/drawing/2014/main" id="{EC065F04-B57A-4EE2-9AC9-22D8B6715C00}"/>
                    </a:ext>
                  </a:extLst>
                </p:cNvPr>
                <p:cNvSpPr/>
                <p:nvPr/>
              </p:nvSpPr>
              <p:spPr>
                <a:xfrm>
                  <a:off x="4336530" y="3026004"/>
                  <a:ext cx="511648" cy="63080"/>
                </a:xfrm>
                <a:custGeom>
                  <a:avLst/>
                  <a:gdLst>
                    <a:gd name="connsiteX0" fmla="*/ 0 w 511648"/>
                    <a:gd name="connsiteY0" fmla="*/ 34691 h 63079"/>
                    <a:gd name="connsiteX1" fmla="*/ 70439 w 511648"/>
                    <a:gd name="connsiteY1" fmla="*/ 12963 h 63079"/>
                    <a:gd name="connsiteX2" fmla="*/ 304886 w 511648"/>
                    <a:gd name="connsiteY2" fmla="*/ 1399 h 63079"/>
                    <a:gd name="connsiteX3" fmla="*/ 472398 w 511648"/>
                    <a:gd name="connsiteY3" fmla="*/ 18220 h 63079"/>
                    <a:gd name="connsiteX4" fmla="*/ 511999 w 511648"/>
                    <a:gd name="connsiteY4" fmla="*/ 30135 h 63079"/>
                    <a:gd name="connsiteX5" fmla="*/ 512349 w 511648"/>
                    <a:gd name="connsiteY5" fmla="*/ 35742 h 63079"/>
                    <a:gd name="connsiteX6" fmla="*/ 474852 w 511648"/>
                    <a:gd name="connsiteY6" fmla="*/ 47657 h 63079"/>
                    <a:gd name="connsiteX7" fmla="*/ 335375 w 511648"/>
                    <a:gd name="connsiteY7" fmla="*/ 63427 h 63079"/>
                    <a:gd name="connsiteX8" fmla="*/ 203608 w 511648"/>
                    <a:gd name="connsiteY8" fmla="*/ 64829 h 63079"/>
                    <a:gd name="connsiteX9" fmla="*/ 30138 w 511648"/>
                    <a:gd name="connsiteY9" fmla="*/ 45204 h 63079"/>
                    <a:gd name="connsiteX10" fmla="*/ 0 w 511648"/>
                    <a:gd name="connsiteY10" fmla="*/ 3469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63079">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5" name="Freeform: Shape 29">
                  <a:extLst>
                    <a:ext uri="{FF2B5EF4-FFF2-40B4-BE49-F238E27FC236}">
                      <a16:creationId xmlns:a16="http://schemas.microsoft.com/office/drawing/2014/main" id="{3FE5362B-8E6E-44D5-A78D-66202B34E00B}"/>
                    </a:ext>
                  </a:extLst>
                </p:cNvPr>
                <p:cNvSpPr/>
                <p:nvPr/>
              </p:nvSpPr>
              <p:spPr>
                <a:xfrm>
                  <a:off x="4336530" y="3455466"/>
                  <a:ext cx="511648" cy="42053"/>
                </a:xfrm>
                <a:custGeom>
                  <a:avLst/>
                  <a:gdLst>
                    <a:gd name="connsiteX0" fmla="*/ 512349 w 511648"/>
                    <a:gd name="connsiteY0" fmla="*/ 15599 h 42053"/>
                    <a:gd name="connsiteX1" fmla="*/ 469244 w 511648"/>
                    <a:gd name="connsiteY1" fmla="*/ 28566 h 42053"/>
                    <a:gd name="connsiteX2" fmla="*/ 305587 w 511648"/>
                    <a:gd name="connsiteY2" fmla="*/ 43985 h 42053"/>
                    <a:gd name="connsiteX3" fmla="*/ 114245 w 511648"/>
                    <a:gd name="connsiteY3" fmla="*/ 38378 h 42053"/>
                    <a:gd name="connsiteX4" fmla="*/ 26283 w 511648"/>
                    <a:gd name="connsiteY4" fmla="*/ 23659 h 42053"/>
                    <a:gd name="connsiteX5" fmla="*/ 0 w 511648"/>
                    <a:gd name="connsiteY5" fmla="*/ 13497 h 42053"/>
                    <a:gd name="connsiteX6" fmla="*/ 40301 w 511648"/>
                    <a:gd name="connsiteY6" fmla="*/ 530 h 42053"/>
                    <a:gd name="connsiteX7" fmla="*/ 234797 w 511648"/>
                    <a:gd name="connsiteY7" fmla="*/ 17351 h 42053"/>
                    <a:gd name="connsiteX8" fmla="*/ 441209 w 511648"/>
                    <a:gd name="connsiteY8" fmla="*/ 6137 h 42053"/>
                    <a:gd name="connsiteX9" fmla="*/ 468894 w 511648"/>
                    <a:gd name="connsiteY9" fmla="*/ 1231 h 42053"/>
                    <a:gd name="connsiteX10" fmla="*/ 511648 w 511648"/>
                    <a:gd name="connsiteY10" fmla="*/ 11394 h 42053"/>
                    <a:gd name="connsiteX11" fmla="*/ 512349 w 511648"/>
                    <a:gd name="connsiteY11" fmla="*/ 15599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48" h="42053">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sp>
              <p:nvSpPr>
                <p:cNvPr id="16" name="Freeform: Shape 32">
                  <a:extLst>
                    <a:ext uri="{FF2B5EF4-FFF2-40B4-BE49-F238E27FC236}">
                      <a16:creationId xmlns:a16="http://schemas.microsoft.com/office/drawing/2014/main" id="{BE2ED5C4-8FDE-4414-A1E4-EEFBDC8A5A9A}"/>
                    </a:ext>
                  </a:extLst>
                </p:cNvPr>
                <p:cNvSpPr/>
                <p:nvPr/>
              </p:nvSpPr>
              <p:spPr>
                <a:xfrm>
                  <a:off x="4335829" y="3251897"/>
                  <a:ext cx="511648" cy="38549"/>
                </a:xfrm>
                <a:custGeom>
                  <a:avLst/>
                  <a:gdLst>
                    <a:gd name="connsiteX0" fmla="*/ 0 w 511648"/>
                    <a:gd name="connsiteY0" fmla="*/ 10654 h 38548"/>
                    <a:gd name="connsiteX1" fmla="*/ 39951 w 511648"/>
                    <a:gd name="connsiteY1" fmla="*/ 1192 h 38548"/>
                    <a:gd name="connsiteX2" fmla="*/ 189590 w 511648"/>
                    <a:gd name="connsiteY2" fmla="*/ 16962 h 38548"/>
                    <a:gd name="connsiteX3" fmla="*/ 369718 w 511648"/>
                    <a:gd name="connsiteY3" fmla="*/ 14509 h 38548"/>
                    <a:gd name="connsiteX4" fmla="*/ 474852 w 511648"/>
                    <a:gd name="connsiteY4" fmla="*/ 842 h 38548"/>
                    <a:gd name="connsiteX5" fmla="*/ 513751 w 511648"/>
                    <a:gd name="connsiteY5" fmla="*/ 10654 h 38548"/>
                    <a:gd name="connsiteX6" fmla="*/ 482912 w 511648"/>
                    <a:gd name="connsiteY6" fmla="*/ 21868 h 38548"/>
                    <a:gd name="connsiteX7" fmla="*/ 338529 w 511648"/>
                    <a:gd name="connsiteY7" fmla="*/ 39390 h 38548"/>
                    <a:gd name="connsiteX8" fmla="*/ 132818 w 511648"/>
                    <a:gd name="connsiteY8" fmla="*/ 36937 h 38548"/>
                    <a:gd name="connsiteX9" fmla="*/ 24531 w 511648"/>
                    <a:gd name="connsiteY9" fmla="*/ 20116 h 38548"/>
                    <a:gd name="connsiteX10" fmla="*/ 0 w 511648"/>
                    <a:gd name="connsiteY10" fmla="*/ 10654 h 3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385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grpFill/>
                <a:ln w="3502" cap="flat">
                  <a:noFill/>
                  <a:prstDash val="solid"/>
                  <a:miter/>
                </a:ln>
              </p:spPr>
              <p:txBody>
                <a:bodyPr rtlCol="0" anchor="ctr"/>
                <a:lstStyle/>
                <a:p>
                  <a:endParaRPr lang="en-US">
                    <a:latin typeface="Arial" panose="020B0604020202020204" pitchFamily="34" charset="0"/>
                    <a:ea typeface="微软雅黑" panose="020B0503020204020204" pitchFamily="34" charset="-122"/>
                  </a:endParaRPr>
                </a:p>
              </p:txBody>
            </p:sp>
          </p:grpSp>
        </p:grpSp>
        <p:pic>
          <p:nvPicPr>
            <p:cNvPr id="32" name="Picture 31">
              <a:extLst>
                <a:ext uri="{FF2B5EF4-FFF2-40B4-BE49-F238E27FC236}">
                  <a16:creationId xmlns:a16="http://schemas.microsoft.com/office/drawing/2014/main" id="{0DFE97CC-A443-4594-BB38-44849DC64438}"/>
                </a:ext>
              </a:extLst>
            </p:cNvPr>
            <p:cNvPicPr>
              <a:picLocks noChangeAspect="1"/>
            </p:cNvPicPr>
            <p:nvPr/>
          </p:nvPicPr>
          <p:blipFill>
            <a:blip r:embed="rId4"/>
            <a:stretch>
              <a:fillRect/>
            </a:stretch>
          </p:blipFill>
          <p:spPr>
            <a:xfrm>
              <a:off x="7730466" y="2823832"/>
              <a:ext cx="947738" cy="947738"/>
            </a:xfrm>
            <a:prstGeom prst="rect">
              <a:avLst/>
            </a:prstGeom>
          </p:spPr>
        </p:pic>
        <p:cxnSp>
          <p:nvCxnSpPr>
            <p:cNvPr id="35" name="Straight Connector 34">
              <a:extLst>
                <a:ext uri="{FF2B5EF4-FFF2-40B4-BE49-F238E27FC236}">
                  <a16:creationId xmlns:a16="http://schemas.microsoft.com/office/drawing/2014/main" id="{7FE89E3A-D07E-4AAD-9848-11E51B1F3B5E}"/>
                </a:ext>
              </a:extLst>
            </p:cNvPr>
            <p:cNvCxnSpPr>
              <a:cxnSpLocks/>
              <a:stCxn id="32" idx="2"/>
              <a:endCxn id="5" idx="0"/>
            </p:cNvCxnSpPr>
            <p:nvPr/>
          </p:nvCxnSpPr>
          <p:spPr>
            <a:xfrm>
              <a:off x="8204335" y="3771570"/>
              <a:ext cx="0" cy="2785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C14E46-899E-4904-BAC4-5C63199C3536}"/>
                </a:ext>
              </a:extLst>
            </p:cNvPr>
            <p:cNvCxnSpPr>
              <a:cxnSpLocks/>
              <a:stCxn id="5" idx="2"/>
            </p:cNvCxnSpPr>
            <p:nvPr/>
          </p:nvCxnSpPr>
          <p:spPr>
            <a:xfrm flipH="1">
              <a:off x="7152919" y="4744066"/>
              <a:ext cx="1051416" cy="65669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09E2EE9-E660-402C-A66D-5EA83D384172}"/>
                </a:ext>
              </a:extLst>
            </p:cNvPr>
            <p:cNvCxnSpPr>
              <a:cxnSpLocks/>
              <a:stCxn id="5" idx="2"/>
            </p:cNvCxnSpPr>
            <p:nvPr/>
          </p:nvCxnSpPr>
          <p:spPr>
            <a:xfrm>
              <a:off x="8204335" y="4744066"/>
              <a:ext cx="15201" cy="62267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685789C-FEA2-44ED-8FC8-E45FDE20FA95}"/>
                </a:ext>
              </a:extLst>
            </p:cNvPr>
            <p:cNvCxnSpPr>
              <a:cxnSpLocks/>
              <a:stCxn id="5" idx="2"/>
            </p:cNvCxnSpPr>
            <p:nvPr/>
          </p:nvCxnSpPr>
          <p:spPr>
            <a:xfrm>
              <a:off x="8204335" y="4744066"/>
              <a:ext cx="1155026" cy="656694"/>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4D687CD3-502A-431F-BE65-F32501593154}"/>
              </a:ext>
            </a:extLst>
          </p:cNvPr>
          <p:cNvSpPr/>
          <p:nvPr/>
        </p:nvSpPr>
        <p:spPr>
          <a:xfrm>
            <a:off x="2560052" y="2058801"/>
            <a:ext cx="2319866" cy="2259401"/>
          </a:xfrm>
          <a:prstGeom prst="rect">
            <a:avLst/>
          </a:prstGeom>
        </p:spPr>
        <p:txBody>
          <a:bodyPr wrap="none">
            <a:spAutoFit/>
          </a:bodyPr>
          <a:lstStyle/>
          <a:p>
            <a:pPr algn="ctr">
              <a:lnSpc>
                <a:spcPct val="150000"/>
              </a:lnSpc>
            </a:pPr>
            <a:r>
              <a:rPr lang="zh-CN" altLang="en-US" sz="2400" b="1">
                <a:latin typeface="微软雅黑" panose="020B0503020204020204" pitchFamily="34" charset="-122"/>
                <a:ea typeface="微软雅黑" panose="020B0503020204020204" pitchFamily="34" charset="-122"/>
              </a:rPr>
              <a:t>集中存储</a:t>
            </a:r>
            <a:endParaRPr lang="en-US" altLang="zh-CN" sz="2400" b="1">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单个服务器容量小</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扩展能力弱</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可靠性低</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安全性低</a:t>
            </a:r>
          </a:p>
        </p:txBody>
      </p:sp>
      <p:sp>
        <p:nvSpPr>
          <p:cNvPr id="62" name="Rectangle 61">
            <a:extLst>
              <a:ext uri="{FF2B5EF4-FFF2-40B4-BE49-F238E27FC236}">
                <a16:creationId xmlns:a16="http://schemas.microsoft.com/office/drawing/2014/main" id="{C293A3B1-EC44-4E8B-9148-CD7502D233C7}"/>
              </a:ext>
            </a:extLst>
          </p:cNvPr>
          <p:cNvSpPr/>
          <p:nvPr/>
        </p:nvSpPr>
        <p:spPr>
          <a:xfrm>
            <a:off x="4955883" y="2987151"/>
            <a:ext cx="653320" cy="523220"/>
          </a:xfrm>
          <a:prstGeom prst="rect">
            <a:avLst/>
          </a:prstGeom>
        </p:spPr>
        <p:txBody>
          <a:bodyPr wrap="none">
            <a:spAutoFit/>
          </a:bodyPr>
          <a:lstStyle/>
          <a:p>
            <a:r>
              <a:rPr lang="en-US" altLang="zh-CN" sz="2800" b="1">
                <a:solidFill>
                  <a:srgbClr val="FF0000"/>
                </a:solidFill>
                <a:latin typeface="微软雅黑" panose="020B0503020204020204" pitchFamily="34" charset="-122"/>
                <a:ea typeface="微软雅黑" panose="020B0503020204020204" pitchFamily="34" charset="-122"/>
              </a:rPr>
              <a:t>VS</a:t>
            </a:r>
            <a:endParaRPr lang="zh-CN" altLang="en-US" sz="2800" b="1">
              <a:solidFill>
                <a:srgbClr val="FF0000"/>
              </a:solidFill>
            </a:endParaRPr>
          </a:p>
        </p:txBody>
      </p:sp>
      <p:sp>
        <p:nvSpPr>
          <p:cNvPr id="63" name="Rectangle 62">
            <a:extLst>
              <a:ext uri="{FF2B5EF4-FFF2-40B4-BE49-F238E27FC236}">
                <a16:creationId xmlns:a16="http://schemas.microsoft.com/office/drawing/2014/main" id="{F3BF978C-C384-4666-983F-6CB0D8BEB42D}"/>
              </a:ext>
            </a:extLst>
          </p:cNvPr>
          <p:cNvSpPr/>
          <p:nvPr/>
        </p:nvSpPr>
        <p:spPr>
          <a:xfrm>
            <a:off x="6031880" y="2058800"/>
            <a:ext cx="1811714" cy="2674899"/>
          </a:xfrm>
          <a:prstGeom prst="rect">
            <a:avLst/>
          </a:prstGeom>
        </p:spPr>
        <p:txBody>
          <a:bodyPr wrap="none">
            <a:spAutoFit/>
          </a:bodyPr>
          <a:lstStyle/>
          <a:p>
            <a:pPr algn="ctr">
              <a:lnSpc>
                <a:spcPct val="150000"/>
              </a:lnSpc>
            </a:pPr>
            <a:r>
              <a:rPr lang="zh-CN" altLang="en-US" sz="2400" b="1">
                <a:latin typeface="微软雅黑" panose="020B0503020204020204" pitchFamily="34" charset="-122"/>
                <a:ea typeface="微软雅黑" panose="020B0503020204020204" pitchFamily="34" charset="-122"/>
              </a:rPr>
              <a:t>分布式存储</a:t>
            </a:r>
            <a:endParaRPr lang="en-US" altLang="zh-CN" sz="2400" b="1">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容量大</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高性能</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扩展能力强</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可靠性高</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安全性高</a:t>
            </a:r>
          </a:p>
        </p:txBody>
      </p:sp>
      <p:sp>
        <p:nvSpPr>
          <p:cNvPr id="3" name="灯片编号占位符 2">
            <a:extLst>
              <a:ext uri="{FF2B5EF4-FFF2-40B4-BE49-F238E27FC236}">
                <a16:creationId xmlns:a16="http://schemas.microsoft.com/office/drawing/2014/main" id="{699D7974-4AB1-0844-92EA-9B94696378CD}"/>
              </a:ext>
            </a:extLst>
          </p:cNvPr>
          <p:cNvSpPr>
            <a:spLocks noGrp="1"/>
          </p:cNvSpPr>
          <p:nvPr>
            <p:ph type="sldNum" sz="quarter" idx="12"/>
          </p:nvPr>
        </p:nvSpPr>
        <p:spPr/>
        <p:txBody>
          <a:bodyPr/>
          <a:lstStyle/>
          <a:p>
            <a:fld id="{B13F0FA4-29F4-4B1D-A16B-0D7169EBD889}" type="slidenum">
              <a:rPr lang="en-US" smtClean="0"/>
              <a:t>4</a:t>
            </a:fld>
            <a:endParaRPr lang="en-US" dirty="0"/>
          </a:p>
        </p:txBody>
      </p:sp>
    </p:spTree>
    <p:extLst>
      <p:ext uri="{BB962C8B-B14F-4D97-AF65-F5344CB8AC3E}">
        <p14:creationId xmlns:p14="http://schemas.microsoft.com/office/powerpoint/2010/main" val="3657095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solidFill>
                  <a:schemeClr val="bg1">
                    <a:lumMod val="50000"/>
                  </a:schemeClr>
                </a:solidFill>
              </a:rPr>
              <a:t>2</a:t>
            </a:r>
            <a:r>
              <a:rPr lang="en-US" sz="4000" dirty="0">
                <a:solidFill>
                  <a:schemeClr val="bg1">
                    <a:lumMod val="50000"/>
                  </a:schemeClr>
                </a:solidFill>
              </a:rPr>
              <a:t>.1 </a:t>
            </a:r>
            <a:r>
              <a:rPr lang="zh-CN" altLang="en-US" sz="4000" dirty="0">
                <a:solidFill>
                  <a:schemeClr val="bg1">
                    <a:lumMod val="50000"/>
                  </a:schemeClr>
                </a:solidFill>
              </a:rPr>
              <a:t>分布式存储系统介绍</a:t>
            </a:r>
            <a:endParaRPr lang="en-US" altLang="zh-CN" sz="4000" dirty="0">
              <a:solidFill>
                <a:schemeClr val="bg1">
                  <a:lumMod val="50000"/>
                </a:schemeClr>
              </a:solidFill>
            </a:endParaRPr>
          </a:p>
          <a:p>
            <a:r>
              <a:rPr lang="en-US" altLang="zh-CN" sz="4000" dirty="0">
                <a:solidFill>
                  <a:schemeClr val="bg1">
                    <a:lumMod val="50000"/>
                  </a:schemeClr>
                </a:solidFill>
              </a:rPr>
              <a:t>2.2 </a:t>
            </a:r>
            <a:r>
              <a:rPr lang="zh-CN" altLang="en-US" sz="4000" dirty="0">
                <a:solidFill>
                  <a:schemeClr val="bg1">
                    <a:lumMod val="50000"/>
                  </a:schemeClr>
                </a:solidFill>
              </a:rPr>
              <a:t>分布式文件系统</a:t>
            </a:r>
            <a:endParaRPr lang="en-US" altLang="zh-CN" sz="4000" dirty="0">
              <a:solidFill>
                <a:schemeClr val="bg1">
                  <a:lumMod val="50000"/>
                </a:schemeClr>
              </a:solidFill>
            </a:endParaRPr>
          </a:p>
          <a:p>
            <a:r>
              <a:rPr lang="en-US" altLang="zh-CN" sz="4000" dirty="0">
                <a:solidFill>
                  <a:srgbClr val="FF0000"/>
                </a:solidFill>
              </a:rPr>
              <a:t>2.3 </a:t>
            </a:r>
            <a:r>
              <a:rPr lang="zh-CN" altLang="en-US" sz="4000" dirty="0">
                <a:solidFill>
                  <a:srgbClr val="FF0000"/>
                </a:solidFill>
              </a:rPr>
              <a:t>分布式键值系统</a:t>
            </a:r>
            <a:endParaRPr lang="en-US" altLang="zh-CN" sz="4000" dirty="0">
              <a:solidFill>
                <a:srgbClr val="FF0000"/>
              </a:solidFill>
            </a:endParaRPr>
          </a:p>
          <a:p>
            <a:r>
              <a:rPr lang="en-US" altLang="zh-CN" sz="4000" dirty="0"/>
              <a:t>2.4 </a:t>
            </a:r>
            <a:r>
              <a:rPr lang="zh-CN" altLang="en-US" sz="4000" dirty="0"/>
              <a:t>新型存储器件驱动的内存系统</a:t>
            </a:r>
            <a:endParaRPr lang="en-US" altLang="zh-CN" sz="4000" dirty="0"/>
          </a:p>
        </p:txBody>
      </p:sp>
      <p:sp>
        <p:nvSpPr>
          <p:cNvPr id="4" name="灯片编号占位符 3">
            <a:extLst>
              <a:ext uri="{FF2B5EF4-FFF2-40B4-BE49-F238E27FC236}">
                <a16:creationId xmlns:a16="http://schemas.microsoft.com/office/drawing/2014/main" id="{8581AED3-4FD5-5D4A-AD44-548E475C963D}"/>
              </a:ext>
            </a:extLst>
          </p:cNvPr>
          <p:cNvSpPr>
            <a:spLocks noGrp="1"/>
          </p:cNvSpPr>
          <p:nvPr>
            <p:ph type="sldNum" sz="quarter" idx="12"/>
          </p:nvPr>
        </p:nvSpPr>
        <p:spPr/>
        <p:txBody>
          <a:bodyPr/>
          <a:lstStyle/>
          <a:p>
            <a:fld id="{B13F0FA4-29F4-4B1D-A16B-0D7169EBD889}" type="slidenum">
              <a:rPr lang="en-US" smtClean="0"/>
              <a:t>40</a:t>
            </a:fld>
            <a:endParaRPr lang="en-US" dirty="0"/>
          </a:p>
        </p:txBody>
      </p:sp>
    </p:spTree>
    <p:extLst>
      <p:ext uri="{BB962C8B-B14F-4D97-AF65-F5344CB8AC3E}">
        <p14:creationId xmlns:p14="http://schemas.microsoft.com/office/powerpoint/2010/main" val="1687916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73D-4607-4019-A13E-57851F33AB05}"/>
              </a:ext>
            </a:extLst>
          </p:cNvPr>
          <p:cNvSpPr>
            <a:spLocks noGrp="1"/>
          </p:cNvSpPr>
          <p:nvPr>
            <p:ph type="title"/>
          </p:nvPr>
        </p:nvSpPr>
        <p:spPr/>
        <p:txBody>
          <a:bodyPr/>
          <a:lstStyle/>
          <a:p>
            <a:r>
              <a:rPr lang="en-US" altLang="zh-CN" dirty="0"/>
              <a:t>2.3 </a:t>
            </a:r>
            <a:r>
              <a:rPr lang="zh-CN" altLang="en-US" dirty="0"/>
              <a:t>分布式键值系统</a:t>
            </a:r>
            <a:endParaRPr lang="en-US" dirty="0"/>
          </a:p>
        </p:txBody>
      </p:sp>
      <p:sp>
        <p:nvSpPr>
          <p:cNvPr id="3" name="Content Placeholder 2">
            <a:extLst>
              <a:ext uri="{FF2B5EF4-FFF2-40B4-BE49-F238E27FC236}">
                <a16:creationId xmlns:a16="http://schemas.microsoft.com/office/drawing/2014/main" id="{B33250B7-1D5B-477D-B56C-8CF70CD2C7E0}"/>
              </a:ext>
            </a:extLst>
          </p:cNvPr>
          <p:cNvSpPr>
            <a:spLocks noGrp="1"/>
          </p:cNvSpPr>
          <p:nvPr>
            <p:ph idx="1"/>
          </p:nvPr>
        </p:nvSpPr>
        <p:spPr>
          <a:xfrm>
            <a:off x="680484" y="1160756"/>
            <a:ext cx="6107178" cy="5016207"/>
          </a:xfrm>
        </p:spPr>
        <p:txBody>
          <a:bodyPr/>
          <a:lstStyle/>
          <a:p>
            <a:r>
              <a:rPr lang="zh-CN" altLang="en-US" dirty="0"/>
              <a:t>分布式键值系统：概述</a:t>
            </a:r>
            <a:endParaRPr lang="en-US" altLang="zh-CN" dirty="0"/>
          </a:p>
          <a:p>
            <a:pPr lvl="1"/>
            <a:r>
              <a:rPr lang="zh-CN" altLang="en-US" dirty="0"/>
              <a:t>分布式键值模型可以看成是分布式表格模型的一种特例，用来存储关系简单的半结构化数据</a:t>
            </a:r>
            <a:endParaRPr lang="en-US" altLang="zh-CN" dirty="0"/>
          </a:p>
          <a:p>
            <a:pPr lvl="1"/>
            <a:r>
              <a:rPr lang="zh-CN" altLang="en-US" dirty="0"/>
              <a:t>只支持针对单个</a:t>
            </a:r>
            <a:r>
              <a:rPr lang="en-US" altLang="zh-CN" dirty="0"/>
              <a:t>key-value</a:t>
            </a:r>
            <a:r>
              <a:rPr lang="zh-CN" altLang="en-US" dirty="0"/>
              <a:t>的增、删、查、改操作</a:t>
            </a:r>
            <a:endParaRPr lang="en-US" altLang="zh-CN" dirty="0"/>
          </a:p>
          <a:p>
            <a:pPr lvl="1"/>
            <a:r>
              <a:rPr lang="zh-CN" altLang="en-US" dirty="0"/>
              <a:t>设计基本要求：</a:t>
            </a:r>
            <a:endParaRPr lang="en-US" altLang="zh-CN" dirty="0"/>
          </a:p>
          <a:p>
            <a:pPr lvl="2"/>
            <a:r>
              <a:rPr lang="zh-CN" altLang="en-US" dirty="0"/>
              <a:t>各键值对能够均匀分布于存储节点上</a:t>
            </a:r>
            <a:endParaRPr lang="en-US" altLang="zh-CN" dirty="0"/>
          </a:p>
          <a:p>
            <a:pPr lvl="2"/>
            <a:r>
              <a:rPr lang="zh-CN" altLang="en-US" dirty="0"/>
              <a:t>保证主副本读写的数据一致</a:t>
            </a:r>
            <a:endParaRPr lang="en-US" altLang="zh-CN" dirty="0"/>
          </a:p>
          <a:p>
            <a:pPr lvl="2"/>
            <a:r>
              <a:rPr lang="zh-CN" altLang="en-US" dirty="0"/>
              <a:t>当存储节点发生故障时能够实现自动容错</a:t>
            </a:r>
            <a:endParaRPr lang="en-US" dirty="0"/>
          </a:p>
        </p:txBody>
      </p:sp>
      <p:grpSp>
        <p:nvGrpSpPr>
          <p:cNvPr id="6" name="组合 5">
            <a:extLst>
              <a:ext uri="{FF2B5EF4-FFF2-40B4-BE49-F238E27FC236}">
                <a16:creationId xmlns:a16="http://schemas.microsoft.com/office/drawing/2014/main" id="{095A624A-F903-4E2F-A8FA-8D4FFA506A39}"/>
              </a:ext>
            </a:extLst>
          </p:cNvPr>
          <p:cNvGrpSpPr/>
          <p:nvPr/>
        </p:nvGrpSpPr>
        <p:grpSpPr>
          <a:xfrm>
            <a:off x="6670675" y="977900"/>
            <a:ext cx="2609850" cy="1846580"/>
            <a:chOff x="11832" y="2228"/>
            <a:chExt cx="4110" cy="2908"/>
          </a:xfrm>
        </p:grpSpPr>
        <p:sp>
          <p:nvSpPr>
            <p:cNvPr id="8" name="矩形 7">
              <a:extLst>
                <a:ext uri="{FF2B5EF4-FFF2-40B4-BE49-F238E27FC236}">
                  <a16:creationId xmlns:a16="http://schemas.microsoft.com/office/drawing/2014/main" id="{193BE38F-9585-4518-A686-5EBCC0BFCA40}"/>
                </a:ext>
              </a:extLst>
            </p:cNvPr>
            <p:cNvSpPr/>
            <p:nvPr/>
          </p:nvSpPr>
          <p:spPr>
            <a:xfrm>
              <a:off x="11879" y="2228"/>
              <a:ext cx="1237" cy="793"/>
            </a:xfrm>
            <a:prstGeom prst="rect">
              <a:avLst/>
            </a:prstGeom>
            <a:solidFill>
              <a:srgbClr val="EBEBF5"/>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6080C"/>
                  </a:solidFill>
                </a:rPr>
                <a:t>APP 1</a:t>
              </a:r>
            </a:p>
          </p:txBody>
        </p:sp>
        <p:sp>
          <p:nvSpPr>
            <p:cNvPr id="9" name="矩形 8">
              <a:extLst>
                <a:ext uri="{FF2B5EF4-FFF2-40B4-BE49-F238E27FC236}">
                  <a16:creationId xmlns:a16="http://schemas.microsoft.com/office/drawing/2014/main" id="{70FF7702-242D-4E7E-BBBF-6D12392CAC44}"/>
                </a:ext>
              </a:extLst>
            </p:cNvPr>
            <p:cNvSpPr/>
            <p:nvPr/>
          </p:nvSpPr>
          <p:spPr>
            <a:xfrm>
              <a:off x="14660" y="2228"/>
              <a:ext cx="1237" cy="793"/>
            </a:xfrm>
            <a:prstGeom prst="rect">
              <a:avLst/>
            </a:prstGeom>
            <a:solidFill>
              <a:srgbClr val="FFCACD"/>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6080C"/>
                  </a:solidFill>
                </a:rPr>
                <a:t>APP 3</a:t>
              </a:r>
            </a:p>
          </p:txBody>
        </p:sp>
        <p:sp>
          <p:nvSpPr>
            <p:cNvPr id="10" name="矩形 9">
              <a:extLst>
                <a:ext uri="{FF2B5EF4-FFF2-40B4-BE49-F238E27FC236}">
                  <a16:creationId xmlns:a16="http://schemas.microsoft.com/office/drawing/2014/main" id="{E86DED48-EA82-4D13-81C9-4B70551F950F}"/>
                </a:ext>
              </a:extLst>
            </p:cNvPr>
            <p:cNvSpPr/>
            <p:nvPr/>
          </p:nvSpPr>
          <p:spPr>
            <a:xfrm>
              <a:off x="13269" y="2228"/>
              <a:ext cx="1237" cy="793"/>
            </a:xfrm>
            <a:prstGeom prst="rect">
              <a:avLst/>
            </a:prstGeom>
            <a:solidFill>
              <a:srgbClr val="FEFF9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06080C"/>
                  </a:solidFill>
                </a:rPr>
                <a:t>APP 2</a:t>
              </a:r>
            </a:p>
          </p:txBody>
        </p:sp>
        <p:sp>
          <p:nvSpPr>
            <p:cNvPr id="11" name="圆角矩形 9">
              <a:extLst>
                <a:ext uri="{FF2B5EF4-FFF2-40B4-BE49-F238E27FC236}">
                  <a16:creationId xmlns:a16="http://schemas.microsoft.com/office/drawing/2014/main" id="{367993D6-1E33-4939-86C5-3825B43F6AD8}"/>
                </a:ext>
              </a:extLst>
            </p:cNvPr>
            <p:cNvSpPr/>
            <p:nvPr/>
          </p:nvSpPr>
          <p:spPr>
            <a:xfrm>
              <a:off x="11832" y="3421"/>
              <a:ext cx="4111" cy="15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ADMINI~1/AppData/Local/Temp/kaimatting/20200715122901/output_aiMatting_20200715122904.pngoutput_aiMatting_20200715122904">
              <a:extLst>
                <a:ext uri="{FF2B5EF4-FFF2-40B4-BE49-F238E27FC236}">
                  <a16:creationId xmlns:a16="http://schemas.microsoft.com/office/drawing/2014/main" id="{0E0290F0-2430-40D8-8260-FEB0F142CC2D}"/>
                </a:ext>
              </a:extLst>
            </p:cNvPr>
            <p:cNvPicPr>
              <a:picLocks noChangeAspect="1"/>
            </p:cNvPicPr>
            <p:nvPr/>
          </p:nvPicPr>
          <p:blipFill>
            <a:blip r:embed="rId2"/>
            <a:stretch>
              <a:fillRect/>
            </a:stretch>
          </p:blipFill>
          <p:spPr>
            <a:xfrm>
              <a:off x="12405" y="3522"/>
              <a:ext cx="495" cy="525"/>
            </a:xfrm>
            <a:prstGeom prst="rect">
              <a:avLst/>
            </a:prstGeom>
          </p:spPr>
        </p:pic>
        <p:pic>
          <p:nvPicPr>
            <p:cNvPr id="13" name="图片 12" descr="C:/Users/ADMINI~1/AppData/Local/Temp/kaimatting/20200715122901/output_aiMatting_20200715122904.pngoutput_aiMatting_20200715122904">
              <a:extLst>
                <a:ext uri="{FF2B5EF4-FFF2-40B4-BE49-F238E27FC236}">
                  <a16:creationId xmlns:a16="http://schemas.microsoft.com/office/drawing/2014/main" id="{1A5CB4DF-F431-43B6-AF24-13C945DACC00}"/>
                </a:ext>
              </a:extLst>
            </p:cNvPr>
            <p:cNvPicPr>
              <a:picLocks noChangeAspect="1"/>
            </p:cNvPicPr>
            <p:nvPr/>
          </p:nvPicPr>
          <p:blipFill>
            <a:blip r:embed="rId2"/>
            <a:stretch>
              <a:fillRect/>
            </a:stretch>
          </p:blipFill>
          <p:spPr>
            <a:xfrm>
              <a:off x="14787" y="4247"/>
              <a:ext cx="495" cy="525"/>
            </a:xfrm>
            <a:prstGeom prst="rect">
              <a:avLst/>
            </a:prstGeom>
          </p:spPr>
        </p:pic>
        <p:pic>
          <p:nvPicPr>
            <p:cNvPr id="14" name="图片 13" descr="C:/Users/ADMINI~1/AppData/Local/Temp/kaimatting/20200715122901/output_aiMatting_20200715122904.pngoutput_aiMatting_20200715122904">
              <a:extLst>
                <a:ext uri="{FF2B5EF4-FFF2-40B4-BE49-F238E27FC236}">
                  <a16:creationId xmlns:a16="http://schemas.microsoft.com/office/drawing/2014/main" id="{66801F56-3A85-4D9C-BBA3-FA090DDA50DD}"/>
                </a:ext>
              </a:extLst>
            </p:cNvPr>
            <p:cNvPicPr>
              <a:picLocks noChangeAspect="1"/>
            </p:cNvPicPr>
            <p:nvPr/>
          </p:nvPicPr>
          <p:blipFill>
            <a:blip r:embed="rId2"/>
            <a:stretch>
              <a:fillRect/>
            </a:stretch>
          </p:blipFill>
          <p:spPr>
            <a:xfrm>
              <a:off x="12405" y="4247"/>
              <a:ext cx="495" cy="525"/>
            </a:xfrm>
            <a:prstGeom prst="rect">
              <a:avLst/>
            </a:prstGeom>
          </p:spPr>
        </p:pic>
        <p:pic>
          <p:nvPicPr>
            <p:cNvPr id="15" name="图片 14" descr="C:/Users/ADMINI~1/AppData/Local/Temp/kaimatting/20200715122901/output_aiMatting_20200715122904.pngoutput_aiMatting_20200715122904">
              <a:extLst>
                <a:ext uri="{FF2B5EF4-FFF2-40B4-BE49-F238E27FC236}">
                  <a16:creationId xmlns:a16="http://schemas.microsoft.com/office/drawing/2014/main" id="{D6237A2B-EB3A-4A6F-9073-A40D6E7998BE}"/>
                </a:ext>
              </a:extLst>
            </p:cNvPr>
            <p:cNvPicPr>
              <a:picLocks noChangeAspect="1"/>
            </p:cNvPicPr>
            <p:nvPr/>
          </p:nvPicPr>
          <p:blipFill>
            <a:blip r:embed="rId2"/>
            <a:stretch>
              <a:fillRect/>
            </a:stretch>
          </p:blipFill>
          <p:spPr>
            <a:xfrm>
              <a:off x="14787" y="3522"/>
              <a:ext cx="495" cy="525"/>
            </a:xfrm>
            <a:prstGeom prst="rect">
              <a:avLst/>
            </a:prstGeom>
          </p:spPr>
        </p:pic>
        <p:sp>
          <p:nvSpPr>
            <p:cNvPr id="16" name="云形 15">
              <a:extLst>
                <a:ext uri="{FF2B5EF4-FFF2-40B4-BE49-F238E27FC236}">
                  <a16:creationId xmlns:a16="http://schemas.microsoft.com/office/drawing/2014/main" id="{641EC605-E08D-4AB1-B2DD-1B65FD1B077C}"/>
                </a:ext>
              </a:extLst>
            </p:cNvPr>
            <p:cNvSpPr/>
            <p:nvPr/>
          </p:nvSpPr>
          <p:spPr>
            <a:xfrm>
              <a:off x="13080" y="3579"/>
              <a:ext cx="1426" cy="1214"/>
            </a:xfrm>
            <a:prstGeom prst="cloud">
              <a:avLst/>
            </a:prstGeom>
            <a:gradFill>
              <a:gsLst>
                <a:gs pos="12000">
                  <a:schemeClr val="accent1">
                    <a:lumMod val="40000"/>
                    <a:lumOff val="60000"/>
                  </a:schemeClr>
                </a:gs>
                <a:gs pos="50000">
                  <a:schemeClr val="accent1">
                    <a:lumMod val="95000"/>
                    <a:lumOff val="5000"/>
                    <a:alpha val="62000"/>
                  </a:schemeClr>
                </a:gs>
                <a:gs pos="78000">
                  <a:schemeClr val="accent1">
                    <a:lumMod val="40000"/>
                    <a:lumOff val="60000"/>
                  </a:schemeClr>
                </a:gs>
              </a:gsLst>
              <a:lin ang="5400000" scaled="0"/>
            </a:gra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700">
                <a:solidFill>
                  <a:srgbClr val="06080C"/>
                </a:solidFill>
              </a:endParaRPr>
            </a:p>
          </p:txBody>
        </p:sp>
        <p:sp>
          <p:nvSpPr>
            <p:cNvPr id="17" name="文本框 16">
              <a:extLst>
                <a:ext uri="{FF2B5EF4-FFF2-40B4-BE49-F238E27FC236}">
                  <a16:creationId xmlns:a16="http://schemas.microsoft.com/office/drawing/2014/main" id="{D85C031E-8D15-43CF-A5F5-D03D9FD10C7A}"/>
                </a:ext>
              </a:extLst>
            </p:cNvPr>
            <p:cNvSpPr txBox="1"/>
            <p:nvPr/>
          </p:nvSpPr>
          <p:spPr>
            <a:xfrm>
              <a:off x="12860" y="3684"/>
              <a:ext cx="1866" cy="1452"/>
            </a:xfrm>
            <a:prstGeom prst="rect">
              <a:avLst/>
            </a:prstGeom>
            <a:noFill/>
            <a:ln>
              <a:noFill/>
              <a:prstDash val="sysDash"/>
            </a:ln>
          </p:spPr>
          <p:txBody>
            <a:bodyPr wrap="square" rtlCol="0">
              <a:spAutoFit/>
            </a:bodyPr>
            <a:lstStyle/>
            <a:p>
              <a:pPr algn="ctr"/>
              <a:r>
                <a:rPr lang="en-US" altLang="zh-CN">
                  <a:solidFill>
                    <a:srgbClr val="06080C"/>
                  </a:solidFill>
                  <a:sym typeface="+mn-ea"/>
                </a:rPr>
                <a:t>Key/value</a:t>
              </a:r>
              <a:endParaRPr lang="en-US" altLang="zh-CN">
                <a:solidFill>
                  <a:srgbClr val="06080C"/>
                </a:solidFill>
              </a:endParaRPr>
            </a:p>
            <a:p>
              <a:pPr algn="ctr"/>
              <a:r>
                <a:rPr lang="en-US" altLang="zh-CN">
                  <a:solidFill>
                    <a:srgbClr val="06080C"/>
                  </a:solidFill>
                  <a:sym typeface="+mn-ea"/>
                </a:rPr>
                <a:t>store</a:t>
              </a:r>
              <a:endParaRPr lang="en-US" altLang="zh-CN">
                <a:solidFill>
                  <a:srgbClr val="06080C"/>
                </a:solidFill>
              </a:endParaRPr>
            </a:p>
            <a:p>
              <a:endParaRPr lang="zh-CN" altLang="en-US"/>
            </a:p>
          </p:txBody>
        </p:sp>
        <p:pic>
          <p:nvPicPr>
            <p:cNvPr id="18" name="图片 17">
              <a:extLst>
                <a:ext uri="{FF2B5EF4-FFF2-40B4-BE49-F238E27FC236}">
                  <a16:creationId xmlns:a16="http://schemas.microsoft.com/office/drawing/2014/main" id="{CA877F20-6AD7-440E-96EF-0C37E3E523D1}"/>
                </a:ext>
              </a:extLst>
            </p:cNvPr>
            <p:cNvPicPr>
              <a:picLocks noChangeAspect="1"/>
            </p:cNvPicPr>
            <p:nvPr/>
          </p:nvPicPr>
          <p:blipFill>
            <a:blip r:embed="rId3"/>
            <a:stretch>
              <a:fillRect/>
            </a:stretch>
          </p:blipFill>
          <p:spPr>
            <a:xfrm>
              <a:off x="11954" y="3492"/>
              <a:ext cx="405" cy="585"/>
            </a:xfrm>
            <a:prstGeom prst="rect">
              <a:avLst/>
            </a:prstGeom>
          </p:spPr>
        </p:pic>
        <p:pic>
          <p:nvPicPr>
            <p:cNvPr id="19" name="图片 18">
              <a:extLst>
                <a:ext uri="{FF2B5EF4-FFF2-40B4-BE49-F238E27FC236}">
                  <a16:creationId xmlns:a16="http://schemas.microsoft.com/office/drawing/2014/main" id="{3A0907AC-E381-4F8A-9555-6E84EEADD90A}"/>
                </a:ext>
              </a:extLst>
            </p:cNvPr>
            <p:cNvPicPr>
              <a:picLocks noChangeAspect="1"/>
            </p:cNvPicPr>
            <p:nvPr/>
          </p:nvPicPr>
          <p:blipFill>
            <a:blip r:embed="rId4"/>
            <a:stretch>
              <a:fillRect/>
            </a:stretch>
          </p:blipFill>
          <p:spPr>
            <a:xfrm>
              <a:off x="11879" y="4187"/>
              <a:ext cx="480" cy="645"/>
            </a:xfrm>
            <a:prstGeom prst="rect">
              <a:avLst/>
            </a:prstGeom>
          </p:spPr>
        </p:pic>
        <p:pic>
          <p:nvPicPr>
            <p:cNvPr id="20" name="图片 19">
              <a:extLst>
                <a:ext uri="{FF2B5EF4-FFF2-40B4-BE49-F238E27FC236}">
                  <a16:creationId xmlns:a16="http://schemas.microsoft.com/office/drawing/2014/main" id="{45D8A115-AF0F-465B-AE0C-8F44D131DDBD}"/>
                </a:ext>
              </a:extLst>
            </p:cNvPr>
            <p:cNvPicPr>
              <a:picLocks noChangeAspect="1"/>
            </p:cNvPicPr>
            <p:nvPr/>
          </p:nvPicPr>
          <p:blipFill>
            <a:blip r:embed="rId5"/>
            <a:stretch>
              <a:fillRect/>
            </a:stretch>
          </p:blipFill>
          <p:spPr>
            <a:xfrm>
              <a:off x="15352" y="3567"/>
              <a:ext cx="300" cy="435"/>
            </a:xfrm>
            <a:prstGeom prst="rect">
              <a:avLst/>
            </a:prstGeom>
          </p:spPr>
        </p:pic>
        <p:pic>
          <p:nvPicPr>
            <p:cNvPr id="21" name="图片 20">
              <a:extLst>
                <a:ext uri="{FF2B5EF4-FFF2-40B4-BE49-F238E27FC236}">
                  <a16:creationId xmlns:a16="http://schemas.microsoft.com/office/drawing/2014/main" id="{0287A7D8-4582-4D16-B719-34B3A28B8741}"/>
                </a:ext>
              </a:extLst>
            </p:cNvPr>
            <p:cNvPicPr>
              <a:picLocks noChangeAspect="1"/>
            </p:cNvPicPr>
            <p:nvPr/>
          </p:nvPicPr>
          <p:blipFill>
            <a:blip r:embed="rId6"/>
            <a:stretch>
              <a:fillRect/>
            </a:stretch>
          </p:blipFill>
          <p:spPr>
            <a:xfrm>
              <a:off x="15374" y="4307"/>
              <a:ext cx="255" cy="405"/>
            </a:xfrm>
            <a:prstGeom prst="rect">
              <a:avLst/>
            </a:prstGeom>
          </p:spPr>
        </p:pic>
        <p:cxnSp>
          <p:nvCxnSpPr>
            <p:cNvPr id="22" name="直接连接符 21">
              <a:extLst>
                <a:ext uri="{FF2B5EF4-FFF2-40B4-BE49-F238E27FC236}">
                  <a16:creationId xmlns:a16="http://schemas.microsoft.com/office/drawing/2014/main" id="{04C538A5-9C5D-41AD-B428-8D3BB8D54224}"/>
                </a:ext>
              </a:extLst>
            </p:cNvPr>
            <p:cNvCxnSpPr>
              <a:endCxn id="13" idx="1"/>
            </p:cNvCxnSpPr>
            <p:nvPr/>
          </p:nvCxnSpPr>
          <p:spPr>
            <a:xfrm>
              <a:off x="12860" y="4500"/>
              <a:ext cx="1927" cy="1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80DA511-86F2-4497-BB31-99F147836347}"/>
                </a:ext>
              </a:extLst>
            </p:cNvPr>
            <p:cNvCxnSpPr/>
            <p:nvPr/>
          </p:nvCxnSpPr>
          <p:spPr>
            <a:xfrm flipH="1" flipV="1">
              <a:off x="12859" y="3814"/>
              <a:ext cx="1902" cy="679"/>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677E513-DDB8-46F1-B22E-789FC678C129}"/>
                </a:ext>
              </a:extLst>
            </p:cNvPr>
            <p:cNvCxnSpPr/>
            <p:nvPr/>
          </p:nvCxnSpPr>
          <p:spPr>
            <a:xfrm flipV="1">
              <a:off x="13178" y="3785"/>
              <a:ext cx="1913" cy="14"/>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BF02D6C-F570-4AED-B285-B9467B37E612}"/>
                </a:ext>
              </a:extLst>
            </p:cNvPr>
            <p:cNvCxnSpPr/>
            <p:nvPr/>
          </p:nvCxnSpPr>
          <p:spPr>
            <a:xfrm flipH="1">
              <a:off x="12904" y="3783"/>
              <a:ext cx="1857" cy="740"/>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8FB01A7-5BF1-42F6-98FB-19165F80B99B}"/>
                </a:ext>
              </a:extLst>
            </p:cNvPr>
            <p:cNvCxnSpPr>
              <a:endCxn id="11" idx="0"/>
            </p:cNvCxnSpPr>
            <p:nvPr/>
          </p:nvCxnSpPr>
          <p:spPr>
            <a:xfrm>
              <a:off x="13888" y="3021"/>
              <a:ext cx="0" cy="400"/>
            </a:xfrm>
            <a:prstGeom prst="straightConnector1">
              <a:avLst/>
            </a:prstGeom>
            <a:ln w="12700">
              <a:solidFill>
                <a:srgbClr val="06080C"/>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43452E3-D84B-4866-BDEB-AADA3E08000F}"/>
                </a:ext>
              </a:extLst>
            </p:cNvPr>
            <p:cNvCxnSpPr/>
            <p:nvPr/>
          </p:nvCxnSpPr>
          <p:spPr>
            <a:xfrm>
              <a:off x="12498" y="3043"/>
              <a:ext cx="0" cy="400"/>
            </a:xfrm>
            <a:prstGeom prst="straightConnector1">
              <a:avLst/>
            </a:prstGeom>
            <a:ln w="12700">
              <a:solidFill>
                <a:srgbClr val="06080C"/>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3A87642-EFF5-4A35-9CB6-777E20005F34}"/>
                </a:ext>
              </a:extLst>
            </p:cNvPr>
            <p:cNvCxnSpPr/>
            <p:nvPr/>
          </p:nvCxnSpPr>
          <p:spPr>
            <a:xfrm>
              <a:off x="15279" y="3043"/>
              <a:ext cx="0" cy="400"/>
            </a:xfrm>
            <a:prstGeom prst="straightConnector1">
              <a:avLst/>
            </a:prstGeom>
            <a:ln w="12700">
              <a:solidFill>
                <a:srgbClr val="06080C"/>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E7CC8877-DB1A-4AB9-A55A-9CA95F597745}"/>
              </a:ext>
            </a:extLst>
          </p:cNvPr>
          <p:cNvGrpSpPr/>
          <p:nvPr/>
        </p:nvGrpSpPr>
        <p:grpSpPr>
          <a:xfrm>
            <a:off x="8714105" y="1680845"/>
            <a:ext cx="3173095" cy="4856480"/>
            <a:chOff x="13722" y="2214"/>
            <a:chExt cx="4997" cy="7648"/>
          </a:xfrm>
        </p:grpSpPr>
        <p:grpSp>
          <p:nvGrpSpPr>
            <p:cNvPr id="30" name="组合 29">
              <a:extLst>
                <a:ext uri="{FF2B5EF4-FFF2-40B4-BE49-F238E27FC236}">
                  <a16:creationId xmlns:a16="http://schemas.microsoft.com/office/drawing/2014/main" id="{2E745334-F4A9-45AC-BBA1-56CB85B9F42D}"/>
                </a:ext>
              </a:extLst>
            </p:cNvPr>
            <p:cNvGrpSpPr/>
            <p:nvPr/>
          </p:nvGrpSpPr>
          <p:grpSpPr>
            <a:xfrm>
              <a:off x="15061" y="2214"/>
              <a:ext cx="3658" cy="7648"/>
              <a:chOff x="15061" y="2214"/>
              <a:chExt cx="3658" cy="7648"/>
            </a:xfrm>
          </p:grpSpPr>
          <p:grpSp>
            <p:nvGrpSpPr>
              <p:cNvPr id="36" name="组合 35">
                <a:extLst>
                  <a:ext uri="{FF2B5EF4-FFF2-40B4-BE49-F238E27FC236}">
                    <a16:creationId xmlns:a16="http://schemas.microsoft.com/office/drawing/2014/main" id="{CC347DDF-8C55-4798-B0E1-603DC320C587}"/>
                  </a:ext>
                </a:extLst>
              </p:cNvPr>
              <p:cNvGrpSpPr/>
              <p:nvPr/>
            </p:nvGrpSpPr>
            <p:grpSpPr>
              <a:xfrm>
                <a:off x="15106" y="2214"/>
                <a:ext cx="3324" cy="1438"/>
                <a:chOff x="13035" y="4967"/>
                <a:chExt cx="3324" cy="1438"/>
              </a:xfrm>
            </p:grpSpPr>
            <p:sp>
              <p:nvSpPr>
                <p:cNvPr id="57" name="矩形 56">
                  <a:extLst>
                    <a:ext uri="{FF2B5EF4-FFF2-40B4-BE49-F238E27FC236}">
                      <a16:creationId xmlns:a16="http://schemas.microsoft.com/office/drawing/2014/main" id="{AD37A6A4-8DD5-409C-BD3B-2AC27FC322C9}"/>
                    </a:ext>
                  </a:extLst>
                </p:cNvPr>
                <p:cNvSpPr/>
                <p:nvPr/>
              </p:nvSpPr>
              <p:spPr>
                <a:xfrm>
                  <a:off x="13035" y="4967"/>
                  <a:ext cx="3325" cy="1439"/>
                </a:xfrm>
                <a:prstGeom prst="rect">
                  <a:avLst/>
                </a:prstGeom>
                <a:solidFill>
                  <a:srgbClr val="5858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358B33F-25B3-430B-A8D6-695EEE915613}"/>
                    </a:ext>
                  </a:extLst>
                </p:cNvPr>
                <p:cNvSpPr/>
                <p:nvPr/>
              </p:nvSpPr>
              <p:spPr>
                <a:xfrm>
                  <a:off x="13104" y="5027"/>
                  <a:ext cx="998" cy="407"/>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solidFill>
                        <a:schemeClr val="bg1"/>
                      </a:solidFill>
                    </a:rPr>
                    <a:t>key</a:t>
                  </a:r>
                </a:p>
              </p:txBody>
            </p:sp>
            <p:sp>
              <p:nvSpPr>
                <p:cNvPr id="59" name="矩形 58">
                  <a:extLst>
                    <a:ext uri="{FF2B5EF4-FFF2-40B4-BE49-F238E27FC236}">
                      <a16:creationId xmlns:a16="http://schemas.microsoft.com/office/drawing/2014/main" id="{F9E8EA5B-072D-46E8-BB0D-16105E16D665}"/>
                    </a:ext>
                  </a:extLst>
                </p:cNvPr>
                <p:cNvSpPr/>
                <p:nvPr/>
              </p:nvSpPr>
              <p:spPr>
                <a:xfrm>
                  <a:off x="13107" y="5938"/>
                  <a:ext cx="998" cy="407"/>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t>126</a:t>
                  </a:r>
                </a:p>
              </p:txBody>
            </p:sp>
            <p:sp>
              <p:nvSpPr>
                <p:cNvPr id="60" name="矩形 59">
                  <a:extLst>
                    <a:ext uri="{FF2B5EF4-FFF2-40B4-BE49-F238E27FC236}">
                      <a16:creationId xmlns:a16="http://schemas.microsoft.com/office/drawing/2014/main" id="{B83DFA1A-A06A-46B3-868E-2AB87933D97E}"/>
                    </a:ext>
                  </a:extLst>
                </p:cNvPr>
                <p:cNvSpPr/>
                <p:nvPr/>
              </p:nvSpPr>
              <p:spPr>
                <a:xfrm>
                  <a:off x="13107" y="5490"/>
                  <a:ext cx="998" cy="407"/>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t>123</a:t>
                  </a:r>
                </a:p>
              </p:txBody>
            </p:sp>
            <p:sp>
              <p:nvSpPr>
                <p:cNvPr id="61" name="矩形 60">
                  <a:extLst>
                    <a:ext uri="{FF2B5EF4-FFF2-40B4-BE49-F238E27FC236}">
                      <a16:creationId xmlns:a16="http://schemas.microsoft.com/office/drawing/2014/main" id="{E32B4215-2A1E-4E12-B880-5707D5926AF2}"/>
                    </a:ext>
                  </a:extLst>
                </p:cNvPr>
                <p:cNvSpPr/>
                <p:nvPr/>
              </p:nvSpPr>
              <p:spPr>
                <a:xfrm>
                  <a:off x="14197" y="5027"/>
                  <a:ext cx="2103" cy="398"/>
                </a:xfrm>
                <a:prstGeom prst="rect">
                  <a:avLst/>
                </a:prstGeom>
                <a:solidFill>
                  <a:srgbClr val="EB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t>value</a:t>
                  </a:r>
                </a:p>
              </p:txBody>
            </p:sp>
            <p:sp>
              <p:nvSpPr>
                <p:cNvPr id="62" name="矩形 61">
                  <a:extLst>
                    <a:ext uri="{FF2B5EF4-FFF2-40B4-BE49-F238E27FC236}">
                      <a16:creationId xmlns:a16="http://schemas.microsoft.com/office/drawing/2014/main" id="{F7642B10-5C93-4C86-A42D-754D32DBFA36}"/>
                    </a:ext>
                  </a:extLst>
                </p:cNvPr>
                <p:cNvSpPr/>
                <p:nvPr/>
              </p:nvSpPr>
              <p:spPr>
                <a:xfrm>
                  <a:off x="14197" y="5490"/>
                  <a:ext cx="2103" cy="398"/>
                </a:xfrm>
                <a:prstGeom prst="rect">
                  <a:avLst/>
                </a:prstGeom>
                <a:solidFill>
                  <a:srgbClr val="EB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t>1232Main St</a:t>
                  </a:r>
                </a:p>
              </p:txBody>
            </p:sp>
            <p:sp>
              <p:nvSpPr>
                <p:cNvPr id="63" name="矩形 62">
                  <a:extLst>
                    <a:ext uri="{FF2B5EF4-FFF2-40B4-BE49-F238E27FC236}">
                      <a16:creationId xmlns:a16="http://schemas.microsoft.com/office/drawing/2014/main" id="{E2DAB331-772E-4C4F-9457-D8EB29292DFB}"/>
                    </a:ext>
                  </a:extLst>
                </p:cNvPr>
                <p:cNvSpPr/>
                <p:nvPr/>
              </p:nvSpPr>
              <p:spPr>
                <a:xfrm>
                  <a:off x="14197" y="5947"/>
                  <a:ext cx="2103" cy="398"/>
                </a:xfrm>
                <a:prstGeom prst="rect">
                  <a:avLst/>
                </a:prstGeom>
                <a:solidFill>
                  <a:srgbClr val="EBA9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000" b="1"/>
                    <a:t>(805)477-3900</a:t>
                  </a:r>
                </a:p>
              </p:txBody>
            </p:sp>
          </p:grpSp>
          <p:sp>
            <p:nvSpPr>
              <p:cNvPr id="37" name="矩形 36">
                <a:extLst>
                  <a:ext uri="{FF2B5EF4-FFF2-40B4-BE49-F238E27FC236}">
                    <a16:creationId xmlns:a16="http://schemas.microsoft.com/office/drawing/2014/main" id="{2D3C0FF9-663F-4130-8B9C-DE8E3D89B339}"/>
                  </a:ext>
                </a:extLst>
              </p:cNvPr>
              <p:cNvSpPr/>
              <p:nvPr/>
            </p:nvSpPr>
            <p:spPr>
              <a:xfrm>
                <a:off x="15061" y="3910"/>
                <a:ext cx="3659" cy="595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42D003E-C335-4572-80F4-DB75503A7BC0}"/>
                  </a:ext>
                </a:extLst>
              </p:cNvPr>
              <p:cNvSpPr/>
              <p:nvPr/>
            </p:nvSpPr>
            <p:spPr>
              <a:xfrm>
                <a:off x="15227" y="4500"/>
                <a:ext cx="3325" cy="5228"/>
              </a:xfrm>
              <a:prstGeom prst="rect">
                <a:avLst/>
              </a:prstGeom>
              <a:solidFill>
                <a:srgbClr val="D9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0C808FA-9A21-4464-89B4-2106FFD3EE48}"/>
                  </a:ext>
                </a:extLst>
              </p:cNvPr>
              <p:cNvSpPr/>
              <p:nvPr/>
            </p:nvSpPr>
            <p:spPr>
              <a:xfrm>
                <a:off x="15375" y="5186"/>
                <a:ext cx="2119" cy="429"/>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151CCAA-956E-4246-9AE5-479E047CFC7E}"/>
                  </a:ext>
                </a:extLst>
              </p:cNvPr>
              <p:cNvSpPr/>
              <p:nvPr/>
            </p:nvSpPr>
            <p:spPr>
              <a:xfrm>
                <a:off x="15375" y="5709"/>
                <a:ext cx="2119" cy="429"/>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AED14B3-6EDA-430C-BD8D-74DD2D04FBD7}"/>
                  </a:ext>
                </a:extLst>
              </p:cNvPr>
              <p:cNvSpPr/>
              <p:nvPr/>
            </p:nvSpPr>
            <p:spPr>
              <a:xfrm>
                <a:off x="15372" y="6235"/>
                <a:ext cx="3026" cy="3282"/>
              </a:xfrm>
              <a:prstGeom prst="rect">
                <a:avLst/>
              </a:prstGeom>
              <a:solidFill>
                <a:srgbClr val="0083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18CD7F5-43D8-4088-8DE9-717E64C92853}"/>
                  </a:ext>
                </a:extLst>
              </p:cNvPr>
              <p:cNvSpPr/>
              <p:nvPr/>
            </p:nvSpPr>
            <p:spPr>
              <a:xfrm>
                <a:off x="15552" y="6672"/>
                <a:ext cx="2677" cy="2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41A12BB-716F-4378-97A3-971842A74D3E}"/>
                  </a:ext>
                </a:extLst>
              </p:cNvPr>
              <p:cNvSpPr/>
              <p:nvPr/>
            </p:nvSpPr>
            <p:spPr>
              <a:xfrm>
                <a:off x="15718" y="7088"/>
                <a:ext cx="2345" cy="41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39AD0FF-D0B7-427B-8754-C9AF7D600A22}"/>
                  </a:ext>
                </a:extLst>
              </p:cNvPr>
              <p:cNvSpPr/>
              <p:nvPr/>
            </p:nvSpPr>
            <p:spPr>
              <a:xfrm>
                <a:off x="15718" y="7579"/>
                <a:ext cx="2345" cy="41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E6DD54F-0813-4885-89B9-E4BDBF64F1FF}"/>
                  </a:ext>
                </a:extLst>
              </p:cNvPr>
              <p:cNvSpPr/>
              <p:nvPr/>
            </p:nvSpPr>
            <p:spPr>
              <a:xfrm>
                <a:off x="15727" y="8088"/>
                <a:ext cx="2345" cy="113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369F7E1F-8E99-48FE-A60C-4F69514BA1FD}"/>
                  </a:ext>
                </a:extLst>
              </p:cNvPr>
              <p:cNvSpPr/>
              <p:nvPr/>
            </p:nvSpPr>
            <p:spPr>
              <a:xfrm>
                <a:off x="16389" y="8546"/>
                <a:ext cx="1581" cy="57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734A902E-37D0-4053-AC63-4478DEAEEE45}"/>
                  </a:ext>
                </a:extLst>
              </p:cNvPr>
              <p:cNvSpPr txBox="1"/>
              <p:nvPr/>
            </p:nvSpPr>
            <p:spPr>
              <a:xfrm>
                <a:off x="15106" y="4000"/>
                <a:ext cx="2021" cy="386"/>
              </a:xfrm>
              <a:prstGeom prst="rect">
                <a:avLst/>
              </a:prstGeom>
              <a:noFill/>
            </p:spPr>
            <p:txBody>
              <a:bodyPr wrap="square" rtlCol="0">
                <a:spAutoFit/>
              </a:bodyPr>
              <a:lstStyle/>
              <a:p>
                <a:pPr algn="l"/>
                <a:r>
                  <a:rPr lang="en-US" altLang="zh-CN" sz="1000" b="1">
                    <a:solidFill>
                      <a:schemeClr val="bg1"/>
                    </a:solidFill>
                  </a:rPr>
                  <a:t>&lt;Key=CustomerID&gt;</a:t>
                </a:r>
              </a:p>
            </p:txBody>
          </p:sp>
          <p:sp>
            <p:nvSpPr>
              <p:cNvPr id="48" name="文本框 47">
                <a:extLst>
                  <a:ext uri="{FF2B5EF4-FFF2-40B4-BE49-F238E27FC236}">
                    <a16:creationId xmlns:a16="http://schemas.microsoft.com/office/drawing/2014/main" id="{60A3E316-F007-4195-820C-45C1CD181403}"/>
                  </a:ext>
                </a:extLst>
              </p:cNvPr>
              <p:cNvSpPr txBox="1"/>
              <p:nvPr/>
            </p:nvSpPr>
            <p:spPr>
              <a:xfrm>
                <a:off x="15213" y="4578"/>
                <a:ext cx="2021" cy="386"/>
              </a:xfrm>
              <a:prstGeom prst="rect">
                <a:avLst/>
              </a:prstGeom>
              <a:noFill/>
            </p:spPr>
            <p:txBody>
              <a:bodyPr wrap="square" rtlCol="0">
                <a:spAutoFit/>
              </a:bodyPr>
              <a:lstStyle/>
              <a:p>
                <a:pPr algn="l"/>
                <a:r>
                  <a:rPr lang="en-US" altLang="zh-CN" sz="1000" b="1">
                    <a:solidFill>
                      <a:schemeClr val="tx1"/>
                    </a:solidFill>
                  </a:rPr>
                  <a:t>&lt;Value=Object&gt;</a:t>
                </a:r>
              </a:p>
            </p:txBody>
          </p:sp>
          <p:sp>
            <p:nvSpPr>
              <p:cNvPr id="49" name="文本框 48">
                <a:extLst>
                  <a:ext uri="{FF2B5EF4-FFF2-40B4-BE49-F238E27FC236}">
                    <a16:creationId xmlns:a16="http://schemas.microsoft.com/office/drawing/2014/main" id="{3482C2B1-B8AE-4B14-8B4B-F9D704A8056E}"/>
                  </a:ext>
                </a:extLst>
              </p:cNvPr>
              <p:cNvSpPr txBox="1"/>
              <p:nvPr/>
            </p:nvSpPr>
            <p:spPr>
              <a:xfrm>
                <a:off x="15424" y="5208"/>
                <a:ext cx="2021" cy="386"/>
              </a:xfrm>
              <a:prstGeom prst="rect">
                <a:avLst/>
              </a:prstGeom>
              <a:noFill/>
            </p:spPr>
            <p:txBody>
              <a:bodyPr wrap="square" rtlCol="0">
                <a:spAutoFit/>
              </a:bodyPr>
              <a:lstStyle/>
              <a:p>
                <a:pPr algn="l"/>
                <a:r>
                  <a:rPr lang="en-US" altLang="zh-CN" sz="1000" b="1">
                    <a:solidFill>
                      <a:schemeClr val="bg1"/>
                    </a:solidFill>
                  </a:rPr>
                  <a:t>Customer</a:t>
                </a:r>
              </a:p>
            </p:txBody>
          </p:sp>
          <p:sp>
            <p:nvSpPr>
              <p:cNvPr id="50" name="文本框 49">
                <a:extLst>
                  <a:ext uri="{FF2B5EF4-FFF2-40B4-BE49-F238E27FC236}">
                    <a16:creationId xmlns:a16="http://schemas.microsoft.com/office/drawing/2014/main" id="{8CA8F1CA-94C6-4E3B-ACD0-D115282F967A}"/>
                  </a:ext>
                </a:extLst>
              </p:cNvPr>
              <p:cNvSpPr txBox="1"/>
              <p:nvPr/>
            </p:nvSpPr>
            <p:spPr>
              <a:xfrm>
                <a:off x="15443" y="5752"/>
                <a:ext cx="2021" cy="386"/>
              </a:xfrm>
              <a:prstGeom prst="rect">
                <a:avLst/>
              </a:prstGeom>
              <a:noFill/>
            </p:spPr>
            <p:txBody>
              <a:bodyPr wrap="square" rtlCol="0">
                <a:spAutoFit/>
              </a:bodyPr>
              <a:lstStyle/>
              <a:p>
                <a:pPr algn="l"/>
                <a:r>
                  <a:rPr lang="en-US" altLang="zh-CN" sz="1000" b="1">
                    <a:solidFill>
                      <a:schemeClr val="bg1"/>
                    </a:solidFill>
                  </a:rPr>
                  <a:t>Billing Address</a:t>
                </a:r>
              </a:p>
            </p:txBody>
          </p:sp>
          <p:sp>
            <p:nvSpPr>
              <p:cNvPr id="51" name="文本框 50">
                <a:extLst>
                  <a:ext uri="{FF2B5EF4-FFF2-40B4-BE49-F238E27FC236}">
                    <a16:creationId xmlns:a16="http://schemas.microsoft.com/office/drawing/2014/main" id="{1AA89B5B-689F-465C-8A26-89A896FF2AA6}"/>
                  </a:ext>
                </a:extLst>
              </p:cNvPr>
              <p:cNvSpPr txBox="1"/>
              <p:nvPr/>
            </p:nvSpPr>
            <p:spPr>
              <a:xfrm>
                <a:off x="15443" y="6235"/>
                <a:ext cx="2021" cy="386"/>
              </a:xfrm>
              <a:prstGeom prst="rect">
                <a:avLst/>
              </a:prstGeom>
              <a:noFill/>
            </p:spPr>
            <p:txBody>
              <a:bodyPr wrap="square" rtlCol="0">
                <a:spAutoFit/>
              </a:bodyPr>
              <a:lstStyle/>
              <a:p>
                <a:pPr algn="l"/>
                <a:r>
                  <a:rPr lang="en-US" altLang="zh-CN" sz="1000" b="1">
                    <a:solidFill>
                      <a:schemeClr val="bg1"/>
                    </a:solidFill>
                  </a:rPr>
                  <a:t>Orders</a:t>
                </a:r>
              </a:p>
            </p:txBody>
          </p:sp>
          <p:sp>
            <p:nvSpPr>
              <p:cNvPr id="52" name="文本框 51">
                <a:extLst>
                  <a:ext uri="{FF2B5EF4-FFF2-40B4-BE49-F238E27FC236}">
                    <a16:creationId xmlns:a16="http://schemas.microsoft.com/office/drawing/2014/main" id="{4C9E5FC2-CF2E-4539-958D-C4A4D775669A}"/>
                  </a:ext>
                </a:extLst>
              </p:cNvPr>
              <p:cNvSpPr txBox="1"/>
              <p:nvPr/>
            </p:nvSpPr>
            <p:spPr>
              <a:xfrm>
                <a:off x="15552" y="6702"/>
                <a:ext cx="2021" cy="386"/>
              </a:xfrm>
              <a:prstGeom prst="rect">
                <a:avLst/>
              </a:prstGeom>
              <a:noFill/>
            </p:spPr>
            <p:txBody>
              <a:bodyPr wrap="square" rtlCol="0">
                <a:spAutoFit/>
              </a:bodyPr>
              <a:lstStyle/>
              <a:p>
                <a:pPr algn="l"/>
                <a:r>
                  <a:rPr lang="en-US" altLang="zh-CN" sz="1000" b="1">
                    <a:solidFill>
                      <a:srgbClr val="0083BF"/>
                    </a:solidFill>
                  </a:rPr>
                  <a:t>Order</a:t>
                </a:r>
              </a:p>
            </p:txBody>
          </p:sp>
          <p:sp>
            <p:nvSpPr>
              <p:cNvPr id="53" name="文本框 52">
                <a:extLst>
                  <a:ext uri="{FF2B5EF4-FFF2-40B4-BE49-F238E27FC236}">
                    <a16:creationId xmlns:a16="http://schemas.microsoft.com/office/drawing/2014/main" id="{1DFD3C59-1AB5-4B11-84CC-FB76D5B1AD4B}"/>
                  </a:ext>
                </a:extLst>
              </p:cNvPr>
              <p:cNvSpPr txBox="1"/>
              <p:nvPr/>
            </p:nvSpPr>
            <p:spPr>
              <a:xfrm>
                <a:off x="15727" y="7102"/>
                <a:ext cx="2021" cy="386"/>
              </a:xfrm>
              <a:prstGeom prst="rect">
                <a:avLst/>
              </a:prstGeom>
              <a:noFill/>
            </p:spPr>
            <p:txBody>
              <a:bodyPr wrap="square" rtlCol="0">
                <a:spAutoFit/>
              </a:bodyPr>
              <a:lstStyle/>
              <a:p>
                <a:pPr algn="l"/>
                <a:r>
                  <a:rPr lang="en-US" altLang="zh-CN" sz="1000" b="1">
                    <a:solidFill>
                      <a:srgbClr val="58585A"/>
                    </a:solidFill>
                  </a:rPr>
                  <a:t>Shipping Address</a:t>
                </a:r>
              </a:p>
            </p:txBody>
          </p:sp>
          <p:sp>
            <p:nvSpPr>
              <p:cNvPr id="54" name="文本框 53">
                <a:extLst>
                  <a:ext uri="{FF2B5EF4-FFF2-40B4-BE49-F238E27FC236}">
                    <a16:creationId xmlns:a16="http://schemas.microsoft.com/office/drawing/2014/main" id="{E2831EAD-0E43-4321-A687-E0D987EE546F}"/>
                  </a:ext>
                </a:extLst>
              </p:cNvPr>
              <p:cNvSpPr txBox="1"/>
              <p:nvPr/>
            </p:nvSpPr>
            <p:spPr>
              <a:xfrm>
                <a:off x="15727" y="7607"/>
                <a:ext cx="2021" cy="386"/>
              </a:xfrm>
              <a:prstGeom prst="rect">
                <a:avLst/>
              </a:prstGeom>
              <a:noFill/>
            </p:spPr>
            <p:txBody>
              <a:bodyPr wrap="square" rtlCol="0">
                <a:spAutoFit/>
              </a:bodyPr>
              <a:lstStyle/>
              <a:p>
                <a:pPr algn="l"/>
                <a:r>
                  <a:rPr lang="en-US" altLang="zh-CN" sz="1000" b="1">
                    <a:solidFill>
                      <a:srgbClr val="58585A"/>
                    </a:solidFill>
                  </a:rPr>
                  <a:t>Order Payment</a:t>
                </a:r>
              </a:p>
            </p:txBody>
          </p:sp>
          <p:sp>
            <p:nvSpPr>
              <p:cNvPr id="55" name="文本框 54">
                <a:extLst>
                  <a:ext uri="{FF2B5EF4-FFF2-40B4-BE49-F238E27FC236}">
                    <a16:creationId xmlns:a16="http://schemas.microsoft.com/office/drawing/2014/main" id="{B4CE3430-36A0-4B94-BEB8-25372B7FF798}"/>
                  </a:ext>
                </a:extLst>
              </p:cNvPr>
              <p:cNvSpPr txBox="1"/>
              <p:nvPr/>
            </p:nvSpPr>
            <p:spPr>
              <a:xfrm>
                <a:off x="15727" y="8088"/>
                <a:ext cx="2021" cy="386"/>
              </a:xfrm>
              <a:prstGeom prst="rect">
                <a:avLst/>
              </a:prstGeom>
              <a:noFill/>
            </p:spPr>
            <p:txBody>
              <a:bodyPr wrap="square" rtlCol="0">
                <a:spAutoFit/>
              </a:bodyPr>
              <a:lstStyle/>
              <a:p>
                <a:pPr algn="l"/>
                <a:r>
                  <a:rPr lang="en-US" altLang="zh-CN" sz="1000" b="1">
                    <a:solidFill>
                      <a:srgbClr val="58585A"/>
                    </a:solidFill>
                  </a:rPr>
                  <a:t>Order Item</a:t>
                </a:r>
              </a:p>
            </p:txBody>
          </p:sp>
          <p:sp>
            <p:nvSpPr>
              <p:cNvPr id="56" name="文本框 55">
                <a:extLst>
                  <a:ext uri="{FF2B5EF4-FFF2-40B4-BE49-F238E27FC236}">
                    <a16:creationId xmlns:a16="http://schemas.microsoft.com/office/drawing/2014/main" id="{71E97971-C423-419A-981B-B5287F8D5087}"/>
                  </a:ext>
                </a:extLst>
              </p:cNvPr>
              <p:cNvSpPr txBox="1"/>
              <p:nvPr/>
            </p:nvSpPr>
            <p:spPr>
              <a:xfrm>
                <a:off x="16352" y="8522"/>
                <a:ext cx="2021" cy="386"/>
              </a:xfrm>
              <a:prstGeom prst="rect">
                <a:avLst/>
              </a:prstGeom>
              <a:noFill/>
            </p:spPr>
            <p:txBody>
              <a:bodyPr wrap="square" rtlCol="0">
                <a:spAutoFit/>
              </a:bodyPr>
              <a:lstStyle/>
              <a:p>
                <a:pPr algn="l"/>
                <a:r>
                  <a:rPr lang="en-US" altLang="zh-CN" sz="1000" b="1">
                    <a:solidFill>
                      <a:srgbClr val="58585A"/>
                    </a:solidFill>
                  </a:rPr>
                  <a:t>Product</a:t>
                </a:r>
              </a:p>
            </p:txBody>
          </p:sp>
        </p:grpSp>
        <p:grpSp>
          <p:nvGrpSpPr>
            <p:cNvPr id="31" name="组合 30">
              <a:extLst>
                <a:ext uri="{FF2B5EF4-FFF2-40B4-BE49-F238E27FC236}">
                  <a16:creationId xmlns:a16="http://schemas.microsoft.com/office/drawing/2014/main" id="{B8418583-F23F-4E53-AA56-F8C132E439B8}"/>
                </a:ext>
              </a:extLst>
            </p:cNvPr>
            <p:cNvGrpSpPr/>
            <p:nvPr/>
          </p:nvGrpSpPr>
          <p:grpSpPr>
            <a:xfrm>
              <a:off x="13960" y="3927"/>
              <a:ext cx="1101" cy="530"/>
              <a:chOff x="13960" y="3927"/>
              <a:chExt cx="1101" cy="530"/>
            </a:xfrm>
          </p:grpSpPr>
          <p:sp>
            <p:nvSpPr>
              <p:cNvPr id="34" name="文本框 33">
                <a:extLst>
                  <a:ext uri="{FF2B5EF4-FFF2-40B4-BE49-F238E27FC236}">
                    <a16:creationId xmlns:a16="http://schemas.microsoft.com/office/drawing/2014/main" id="{8C6C7AA7-05B1-47BA-B195-4728D98284B0}"/>
                  </a:ext>
                </a:extLst>
              </p:cNvPr>
              <p:cNvSpPr txBox="1"/>
              <p:nvPr/>
            </p:nvSpPr>
            <p:spPr>
              <a:xfrm>
                <a:off x="13960" y="3927"/>
                <a:ext cx="814" cy="531"/>
              </a:xfrm>
              <a:prstGeom prst="rect">
                <a:avLst/>
              </a:prstGeom>
              <a:noFill/>
            </p:spPr>
            <p:txBody>
              <a:bodyPr wrap="square" rtlCol="0">
                <a:spAutoFit/>
              </a:bodyPr>
              <a:lstStyle/>
              <a:p>
                <a:r>
                  <a:rPr lang="en-US" altLang="zh-CN" sz="1600"/>
                  <a:t>key</a:t>
                </a:r>
              </a:p>
            </p:txBody>
          </p:sp>
          <p:cxnSp>
            <p:nvCxnSpPr>
              <p:cNvPr id="35" name="直接连接符 34">
                <a:extLst>
                  <a:ext uri="{FF2B5EF4-FFF2-40B4-BE49-F238E27FC236}">
                    <a16:creationId xmlns:a16="http://schemas.microsoft.com/office/drawing/2014/main" id="{EC12663C-0C8B-4F36-93C1-BAD1CC3F7132}"/>
                  </a:ext>
                </a:extLst>
              </p:cNvPr>
              <p:cNvCxnSpPr/>
              <p:nvPr/>
            </p:nvCxnSpPr>
            <p:spPr>
              <a:xfrm>
                <a:off x="14609" y="4193"/>
                <a:ext cx="4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文本框 31">
              <a:extLst>
                <a:ext uri="{FF2B5EF4-FFF2-40B4-BE49-F238E27FC236}">
                  <a16:creationId xmlns:a16="http://schemas.microsoft.com/office/drawing/2014/main" id="{CB830428-561A-411D-80C2-3F8A8CF82F8D}"/>
                </a:ext>
              </a:extLst>
            </p:cNvPr>
            <p:cNvSpPr txBox="1"/>
            <p:nvPr/>
          </p:nvSpPr>
          <p:spPr>
            <a:xfrm>
              <a:off x="13722" y="4506"/>
              <a:ext cx="1004" cy="531"/>
            </a:xfrm>
            <a:prstGeom prst="rect">
              <a:avLst/>
            </a:prstGeom>
            <a:noFill/>
          </p:spPr>
          <p:txBody>
            <a:bodyPr wrap="square" rtlCol="0">
              <a:spAutoFit/>
            </a:bodyPr>
            <a:lstStyle/>
            <a:p>
              <a:r>
                <a:rPr lang="en-US" altLang="zh-CN" sz="1600"/>
                <a:t>value</a:t>
              </a:r>
            </a:p>
          </p:txBody>
        </p:sp>
        <p:cxnSp>
          <p:nvCxnSpPr>
            <p:cNvPr id="33" name="直接连接符 32">
              <a:extLst>
                <a:ext uri="{FF2B5EF4-FFF2-40B4-BE49-F238E27FC236}">
                  <a16:creationId xmlns:a16="http://schemas.microsoft.com/office/drawing/2014/main" id="{3F863906-6FB1-41DD-A9A0-92BABC6F8FB1}"/>
                </a:ext>
              </a:extLst>
            </p:cNvPr>
            <p:cNvCxnSpPr/>
            <p:nvPr/>
          </p:nvCxnSpPr>
          <p:spPr>
            <a:xfrm>
              <a:off x="14614" y="4768"/>
              <a:ext cx="4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C7EC5CB3-CCE3-E14E-B7A4-C5520F976B3A}"/>
              </a:ext>
            </a:extLst>
          </p:cNvPr>
          <p:cNvSpPr>
            <a:spLocks noGrp="1"/>
          </p:cNvSpPr>
          <p:nvPr>
            <p:ph type="sldNum" sz="quarter" idx="12"/>
          </p:nvPr>
        </p:nvSpPr>
        <p:spPr/>
        <p:txBody>
          <a:bodyPr/>
          <a:lstStyle/>
          <a:p>
            <a:fld id="{B13F0FA4-29F4-4B1D-A16B-0D7169EBD889}" type="slidenum">
              <a:rPr lang="en-US" smtClean="0"/>
              <a:t>41</a:t>
            </a:fld>
            <a:endParaRPr lang="en-US" dirty="0"/>
          </a:p>
        </p:txBody>
      </p:sp>
    </p:spTree>
    <p:extLst>
      <p:ext uri="{BB962C8B-B14F-4D97-AF65-F5344CB8AC3E}">
        <p14:creationId xmlns:p14="http://schemas.microsoft.com/office/powerpoint/2010/main" val="81393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D858-E839-47B0-8DD1-91F78B4C7D64}"/>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2BA291A4-5194-49CC-A2A1-8AA03973549A}"/>
              </a:ext>
            </a:extLst>
          </p:cNvPr>
          <p:cNvSpPr>
            <a:spLocks noGrp="1"/>
          </p:cNvSpPr>
          <p:nvPr>
            <p:ph idx="1"/>
          </p:nvPr>
        </p:nvSpPr>
        <p:spPr>
          <a:xfrm>
            <a:off x="680483" y="1160756"/>
            <a:ext cx="6268957" cy="5560719"/>
          </a:xfrm>
        </p:spPr>
        <p:txBody>
          <a:bodyPr/>
          <a:lstStyle/>
          <a:p>
            <a:r>
              <a:rPr lang="zh-CN" altLang="en-US" dirty="0"/>
              <a:t>分布式键值系统：</a:t>
            </a:r>
            <a:r>
              <a:rPr lang="en-US" altLang="zh-CN" dirty="0"/>
              <a:t>Dynamo</a:t>
            </a:r>
            <a:r>
              <a:rPr lang="zh-CN" altLang="en-US" dirty="0"/>
              <a:t>概述</a:t>
            </a:r>
            <a:endParaRPr lang="en-US" altLang="zh-CN" dirty="0"/>
          </a:p>
          <a:p>
            <a:pPr lvl="1"/>
            <a:r>
              <a:rPr lang="en-US" altLang="zh-CN" dirty="0"/>
              <a:t>Dynamo</a:t>
            </a:r>
            <a:r>
              <a:rPr lang="zh-CN" altLang="en-US" dirty="0"/>
              <a:t>是</a:t>
            </a:r>
            <a:r>
              <a:rPr lang="en-US" altLang="zh-CN" dirty="0"/>
              <a:t>Amazon</a:t>
            </a:r>
            <a:r>
              <a:rPr lang="zh-CN" altLang="en-US" dirty="0"/>
              <a:t>设计的分布式键值存储系统</a:t>
            </a:r>
            <a:endParaRPr lang="en-US" altLang="zh-CN" dirty="0"/>
          </a:p>
          <a:p>
            <a:pPr lvl="1"/>
            <a:r>
              <a:rPr lang="zh-CN" altLang="en-US" dirty="0"/>
              <a:t>以很简单的键值方式存储数据，不支持复杂的查询</a:t>
            </a:r>
            <a:endParaRPr lang="en-US" altLang="zh-CN" dirty="0"/>
          </a:p>
          <a:p>
            <a:pPr lvl="1"/>
            <a:r>
              <a:rPr lang="zh-CN" altLang="en-US" dirty="0"/>
              <a:t>存储的是数据值的原始形式，不解析数据的具体内容</a:t>
            </a:r>
            <a:endParaRPr lang="en-US" altLang="zh-CN" dirty="0"/>
          </a:p>
          <a:p>
            <a:pPr lvl="1"/>
            <a:r>
              <a:rPr lang="zh-CN" altLang="en-US" dirty="0"/>
              <a:t>主要用于</a:t>
            </a:r>
            <a:r>
              <a:rPr lang="en-US" altLang="zh-CN" dirty="0"/>
              <a:t>Amazon</a:t>
            </a:r>
            <a:r>
              <a:rPr lang="zh-CN" altLang="en-US" dirty="0"/>
              <a:t>的购物车及</a:t>
            </a:r>
            <a:r>
              <a:rPr lang="en-US" altLang="zh-CN" dirty="0"/>
              <a:t>S3</a:t>
            </a:r>
            <a:r>
              <a:rPr lang="zh-CN" altLang="en-US" dirty="0"/>
              <a:t>云存储服务</a:t>
            </a:r>
            <a:endParaRPr lang="en-US" altLang="zh-CN" dirty="0"/>
          </a:p>
          <a:p>
            <a:pPr lvl="1"/>
            <a:r>
              <a:rPr lang="zh-CN" altLang="en-US" dirty="0"/>
              <a:t>可伸缩性和可用性技术支撑：</a:t>
            </a:r>
            <a:endParaRPr lang="en-US" altLang="zh-CN" dirty="0"/>
          </a:p>
          <a:p>
            <a:pPr lvl="2"/>
            <a:r>
              <a:rPr lang="zh-CN" altLang="en-US" dirty="0"/>
              <a:t>基于</a:t>
            </a:r>
            <a:r>
              <a:rPr lang="en-US" altLang="zh-CN" dirty="0"/>
              <a:t>P2P</a:t>
            </a:r>
            <a:r>
              <a:rPr lang="zh-CN" altLang="en-US" dirty="0"/>
              <a:t>的去中心化的系统</a:t>
            </a:r>
            <a:endParaRPr lang="en-US" altLang="zh-CN" dirty="0"/>
          </a:p>
          <a:p>
            <a:pPr lvl="2"/>
            <a:r>
              <a:rPr lang="zh-CN" altLang="en-US" dirty="0"/>
              <a:t>一致性哈希来对数据进行区分和复制</a:t>
            </a:r>
            <a:endParaRPr lang="en-US" altLang="zh-CN" dirty="0"/>
          </a:p>
          <a:p>
            <a:pPr lvl="2"/>
            <a:r>
              <a:rPr lang="zh-CN" altLang="en-US" dirty="0"/>
              <a:t>采用分布式故障检测与成员协议</a:t>
            </a:r>
            <a:endParaRPr lang="en-US" altLang="zh-CN" dirty="0"/>
          </a:p>
          <a:p>
            <a:pPr lvl="2"/>
            <a:endParaRPr lang="en-US" altLang="zh-CN" dirty="0"/>
          </a:p>
          <a:p>
            <a:endParaRPr lang="zh-CN" altLang="en-US" dirty="0"/>
          </a:p>
        </p:txBody>
      </p:sp>
      <p:sp>
        <p:nvSpPr>
          <p:cNvPr id="7" name="椭圆 6">
            <a:extLst>
              <a:ext uri="{FF2B5EF4-FFF2-40B4-BE49-F238E27FC236}">
                <a16:creationId xmlns:a16="http://schemas.microsoft.com/office/drawing/2014/main" id="{E115597A-0BBF-4D82-95FC-AC109A19EAD2}"/>
              </a:ext>
            </a:extLst>
          </p:cNvPr>
          <p:cNvSpPr/>
          <p:nvPr/>
        </p:nvSpPr>
        <p:spPr>
          <a:xfrm>
            <a:off x="7002559" y="4671634"/>
            <a:ext cx="886634" cy="8569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Rectangle 5">
            <a:extLst>
              <a:ext uri="{FF2B5EF4-FFF2-40B4-BE49-F238E27FC236}">
                <a16:creationId xmlns:a16="http://schemas.microsoft.com/office/drawing/2014/main" id="{C01E0E5C-3B56-47FE-9C57-A9D123703DCA}"/>
              </a:ext>
            </a:extLst>
          </p:cNvPr>
          <p:cNvSpPr/>
          <p:nvPr/>
        </p:nvSpPr>
        <p:spPr>
          <a:xfrm>
            <a:off x="8038840" y="6052600"/>
            <a:ext cx="3049233"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Dynamo</a:t>
            </a:r>
            <a:r>
              <a:rPr lang="zh-CN" altLang="en-US" sz="1600" dirty="0">
                <a:latin typeface="微软雅黑" panose="020B0503020204020204" charset="-122"/>
                <a:ea typeface="微软雅黑" panose="020B0503020204020204" charset="-122"/>
              </a:rPr>
              <a:t>在</a:t>
            </a:r>
            <a:r>
              <a:rPr lang="en-US" altLang="zh-CN" sz="1600" dirty="0">
                <a:latin typeface="微软雅黑" panose="020B0503020204020204" charset="-122"/>
                <a:ea typeface="微软雅黑" panose="020B0503020204020204" charset="-122"/>
              </a:rPr>
              <a:t>Amazon</a:t>
            </a:r>
            <a:r>
              <a:rPr lang="zh-CN" altLang="en-US" sz="1600" dirty="0">
                <a:latin typeface="微软雅黑" panose="020B0503020204020204" charset="-122"/>
                <a:ea typeface="微软雅黑" panose="020B0503020204020204" charset="-122"/>
              </a:rPr>
              <a:t>的系统架构</a:t>
            </a:r>
            <a:endParaRPr lang="en-US" sz="1600" dirty="0">
              <a:latin typeface="微软雅黑" panose="020B0503020204020204" charset="-122"/>
              <a:ea typeface="微软雅黑" panose="020B0503020204020204" charset="-122"/>
            </a:endParaRPr>
          </a:p>
        </p:txBody>
      </p:sp>
      <p:grpSp>
        <p:nvGrpSpPr>
          <p:cNvPr id="9" name="组合 8">
            <a:extLst>
              <a:ext uri="{FF2B5EF4-FFF2-40B4-BE49-F238E27FC236}">
                <a16:creationId xmlns:a16="http://schemas.microsoft.com/office/drawing/2014/main" id="{B4F12D43-A7C7-41CB-B462-C67D21F577E2}"/>
              </a:ext>
            </a:extLst>
          </p:cNvPr>
          <p:cNvGrpSpPr/>
          <p:nvPr/>
        </p:nvGrpSpPr>
        <p:grpSpPr>
          <a:xfrm>
            <a:off x="7039681" y="1240229"/>
            <a:ext cx="4996772" cy="4657341"/>
            <a:chOff x="2775" y="591"/>
            <a:chExt cx="10302" cy="10065"/>
          </a:xfrm>
        </p:grpSpPr>
        <p:sp>
          <p:nvSpPr>
            <p:cNvPr id="10" name="文本框 9">
              <a:extLst>
                <a:ext uri="{FF2B5EF4-FFF2-40B4-BE49-F238E27FC236}">
                  <a16:creationId xmlns:a16="http://schemas.microsoft.com/office/drawing/2014/main" id="{BCBF45D5-A615-4DE2-816D-E256759A7802}"/>
                </a:ext>
              </a:extLst>
            </p:cNvPr>
            <p:cNvSpPr txBox="1"/>
            <p:nvPr/>
          </p:nvSpPr>
          <p:spPr>
            <a:xfrm>
              <a:off x="6200" y="591"/>
              <a:ext cx="2569" cy="796"/>
            </a:xfrm>
            <a:prstGeom prst="rect">
              <a:avLst/>
            </a:prstGeom>
            <a:noFill/>
          </p:spPr>
          <p:txBody>
            <a:bodyPr wrap="square" rtlCol="0">
              <a:spAutoFit/>
            </a:bodyPr>
            <a:lstStyle/>
            <a:p>
              <a:pPr algn="ctr"/>
              <a:r>
                <a:rPr lang="zh-CN" altLang="en-US"/>
                <a:t>客户请求</a:t>
              </a:r>
            </a:p>
          </p:txBody>
        </p:sp>
        <p:sp>
          <p:nvSpPr>
            <p:cNvPr id="11" name="文本框 10">
              <a:extLst>
                <a:ext uri="{FF2B5EF4-FFF2-40B4-BE49-F238E27FC236}">
                  <a16:creationId xmlns:a16="http://schemas.microsoft.com/office/drawing/2014/main" id="{B0530476-2339-425C-BE72-B289F5354BC2}"/>
                </a:ext>
              </a:extLst>
            </p:cNvPr>
            <p:cNvSpPr txBox="1"/>
            <p:nvPr/>
          </p:nvSpPr>
          <p:spPr>
            <a:xfrm>
              <a:off x="8334" y="1649"/>
              <a:ext cx="1114" cy="729"/>
            </a:xfrm>
            <a:prstGeom prst="rect">
              <a:avLst/>
            </a:prstGeom>
            <a:noFill/>
          </p:spPr>
          <p:txBody>
            <a:bodyPr wrap="square" rtlCol="0">
              <a:spAutoFit/>
            </a:bodyPr>
            <a:lstStyle/>
            <a:p>
              <a:r>
                <a:rPr lang="en-US" altLang="zh-CN" sz="1600"/>
                <a:t>......</a:t>
              </a:r>
            </a:p>
          </p:txBody>
        </p:sp>
        <p:sp>
          <p:nvSpPr>
            <p:cNvPr id="12" name="文本框 11">
              <a:extLst>
                <a:ext uri="{FF2B5EF4-FFF2-40B4-BE49-F238E27FC236}">
                  <a16:creationId xmlns:a16="http://schemas.microsoft.com/office/drawing/2014/main" id="{BCF1B9BF-DEA1-4EAF-8054-3A5DF61875CA}"/>
                </a:ext>
              </a:extLst>
            </p:cNvPr>
            <p:cNvSpPr txBox="1"/>
            <p:nvPr/>
          </p:nvSpPr>
          <p:spPr>
            <a:xfrm>
              <a:off x="9869" y="1007"/>
              <a:ext cx="3128" cy="729"/>
            </a:xfrm>
            <a:prstGeom prst="rect">
              <a:avLst/>
            </a:prstGeom>
            <a:noFill/>
          </p:spPr>
          <p:txBody>
            <a:bodyPr wrap="square" rtlCol="0">
              <a:spAutoFit/>
            </a:bodyPr>
            <a:lstStyle/>
            <a:p>
              <a:r>
                <a:rPr lang="zh-CN" altLang="zh-CN" sz="1600"/>
                <a:t>页面表现组件</a:t>
              </a:r>
            </a:p>
          </p:txBody>
        </p:sp>
        <p:sp>
          <p:nvSpPr>
            <p:cNvPr id="13" name="文本框 12">
              <a:extLst>
                <a:ext uri="{FF2B5EF4-FFF2-40B4-BE49-F238E27FC236}">
                  <a16:creationId xmlns:a16="http://schemas.microsoft.com/office/drawing/2014/main" id="{164D0108-85EE-4CA6-9B35-C047DD2C451A}"/>
                </a:ext>
              </a:extLst>
            </p:cNvPr>
            <p:cNvSpPr txBox="1"/>
            <p:nvPr/>
          </p:nvSpPr>
          <p:spPr>
            <a:xfrm>
              <a:off x="6364" y="3168"/>
              <a:ext cx="2345" cy="796"/>
            </a:xfrm>
            <a:prstGeom prst="rect">
              <a:avLst/>
            </a:prstGeom>
            <a:noFill/>
          </p:spPr>
          <p:txBody>
            <a:bodyPr wrap="square" rtlCol="0">
              <a:spAutoFit/>
            </a:bodyPr>
            <a:lstStyle/>
            <a:p>
              <a:pPr algn="ctr"/>
              <a:r>
                <a:rPr lang="zh-CN" altLang="en-US"/>
                <a:t>请求路由</a:t>
              </a:r>
            </a:p>
          </p:txBody>
        </p:sp>
        <p:sp>
          <p:nvSpPr>
            <p:cNvPr id="14" name="文本框 13">
              <a:extLst>
                <a:ext uri="{FF2B5EF4-FFF2-40B4-BE49-F238E27FC236}">
                  <a16:creationId xmlns:a16="http://schemas.microsoft.com/office/drawing/2014/main" id="{2ABA7D00-1540-4460-A8D2-51A356E8D48A}"/>
                </a:ext>
              </a:extLst>
            </p:cNvPr>
            <p:cNvSpPr txBox="1"/>
            <p:nvPr/>
          </p:nvSpPr>
          <p:spPr>
            <a:xfrm>
              <a:off x="10451" y="3756"/>
              <a:ext cx="2626" cy="729"/>
            </a:xfrm>
            <a:prstGeom prst="rect">
              <a:avLst/>
            </a:prstGeom>
            <a:noFill/>
          </p:spPr>
          <p:txBody>
            <a:bodyPr wrap="square" rtlCol="0">
              <a:spAutoFit/>
            </a:bodyPr>
            <a:lstStyle/>
            <a:p>
              <a:r>
                <a:rPr lang="zh-CN" altLang="zh-CN" sz="1600"/>
                <a:t>联合服务</a:t>
              </a:r>
            </a:p>
          </p:txBody>
        </p:sp>
        <p:sp>
          <p:nvSpPr>
            <p:cNvPr id="15" name="文本框 14">
              <a:extLst>
                <a:ext uri="{FF2B5EF4-FFF2-40B4-BE49-F238E27FC236}">
                  <a16:creationId xmlns:a16="http://schemas.microsoft.com/office/drawing/2014/main" id="{689B6EE5-B2FF-4FEE-97DB-7CFD70AE4AA3}"/>
                </a:ext>
              </a:extLst>
            </p:cNvPr>
            <p:cNvSpPr txBox="1"/>
            <p:nvPr/>
          </p:nvSpPr>
          <p:spPr>
            <a:xfrm>
              <a:off x="6371" y="4415"/>
              <a:ext cx="2337" cy="796"/>
            </a:xfrm>
            <a:prstGeom prst="rect">
              <a:avLst/>
            </a:prstGeom>
            <a:noFill/>
          </p:spPr>
          <p:txBody>
            <a:bodyPr wrap="square" rtlCol="0">
              <a:spAutoFit/>
            </a:bodyPr>
            <a:lstStyle/>
            <a:p>
              <a:pPr algn="ctr"/>
              <a:r>
                <a:rPr lang="zh-CN" altLang="en-US"/>
                <a:t>请求路由</a:t>
              </a:r>
            </a:p>
          </p:txBody>
        </p:sp>
        <p:sp>
          <p:nvSpPr>
            <p:cNvPr id="16" name="文本框 15">
              <a:extLst>
                <a:ext uri="{FF2B5EF4-FFF2-40B4-BE49-F238E27FC236}">
                  <a16:creationId xmlns:a16="http://schemas.microsoft.com/office/drawing/2014/main" id="{25C9F107-9727-425E-856A-35DD3844F19E}"/>
                </a:ext>
              </a:extLst>
            </p:cNvPr>
            <p:cNvSpPr txBox="1"/>
            <p:nvPr/>
          </p:nvSpPr>
          <p:spPr>
            <a:xfrm>
              <a:off x="10278" y="5018"/>
              <a:ext cx="1137" cy="663"/>
            </a:xfrm>
            <a:prstGeom prst="rect">
              <a:avLst/>
            </a:prstGeom>
            <a:noFill/>
          </p:spPr>
          <p:txBody>
            <a:bodyPr wrap="square" rtlCol="0">
              <a:spAutoFit/>
            </a:bodyPr>
            <a:lstStyle/>
            <a:p>
              <a:r>
                <a:rPr lang="zh-CN" altLang="en-US" sz="1400"/>
                <a:t>服务</a:t>
              </a:r>
            </a:p>
          </p:txBody>
        </p:sp>
        <p:grpSp>
          <p:nvGrpSpPr>
            <p:cNvPr id="17" name="组合 16">
              <a:extLst>
                <a:ext uri="{FF2B5EF4-FFF2-40B4-BE49-F238E27FC236}">
                  <a16:creationId xmlns:a16="http://schemas.microsoft.com/office/drawing/2014/main" id="{D093BFDA-FDA1-4B34-84CF-C30BD73956BB}"/>
                </a:ext>
              </a:extLst>
            </p:cNvPr>
            <p:cNvGrpSpPr/>
            <p:nvPr/>
          </p:nvGrpSpPr>
          <p:grpSpPr>
            <a:xfrm>
              <a:off x="8089" y="7879"/>
              <a:ext cx="1781" cy="1571"/>
              <a:chOff x="9210" y="7984"/>
              <a:chExt cx="1781" cy="1571"/>
            </a:xfrm>
          </p:grpSpPr>
          <p:sp>
            <p:nvSpPr>
              <p:cNvPr id="67" name="矩形 66">
                <a:extLst>
                  <a:ext uri="{FF2B5EF4-FFF2-40B4-BE49-F238E27FC236}">
                    <a16:creationId xmlns:a16="http://schemas.microsoft.com/office/drawing/2014/main" id="{35480F1E-80E6-45A8-89EA-8A87A71ECEB9}"/>
                  </a:ext>
                </a:extLst>
              </p:cNvPr>
              <p:cNvSpPr/>
              <p:nvPr/>
            </p:nvSpPr>
            <p:spPr>
              <a:xfrm>
                <a:off x="9210" y="8009"/>
                <a:ext cx="1781" cy="1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a:p>
            </p:txBody>
          </p:sp>
          <p:sp>
            <p:nvSpPr>
              <p:cNvPr id="68" name="矩形 67">
                <a:extLst>
                  <a:ext uri="{FF2B5EF4-FFF2-40B4-BE49-F238E27FC236}">
                    <a16:creationId xmlns:a16="http://schemas.microsoft.com/office/drawing/2014/main" id="{12A15DE5-BD46-41C2-8779-F57A3C4D5C1A}"/>
                  </a:ext>
                </a:extLst>
              </p:cNvPr>
              <p:cNvSpPr/>
              <p:nvPr/>
            </p:nvSpPr>
            <p:spPr>
              <a:xfrm>
                <a:off x="9574" y="8941"/>
                <a:ext cx="943" cy="61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5A69C610-B1B3-46FD-8782-E8B9AC1487EE}"/>
                  </a:ext>
                </a:extLst>
              </p:cNvPr>
              <p:cNvSpPr txBox="1"/>
              <p:nvPr/>
            </p:nvSpPr>
            <p:spPr>
              <a:xfrm>
                <a:off x="9297" y="7984"/>
                <a:ext cx="1609" cy="1394"/>
              </a:xfrm>
              <a:prstGeom prst="rect">
                <a:avLst/>
              </a:prstGeom>
              <a:noFill/>
            </p:spPr>
            <p:txBody>
              <a:bodyPr wrap="square" rtlCol="0">
                <a:spAutoFit/>
              </a:bodyPr>
              <a:lstStyle/>
              <a:p>
                <a:pPr algn="ctr"/>
                <a:r>
                  <a:rPr lang="zh-CN" altLang="en-US"/>
                  <a:t>亚马逊</a:t>
                </a:r>
                <a:r>
                  <a:rPr lang="en-US" altLang="zh-CN"/>
                  <a:t>S3</a:t>
                </a:r>
              </a:p>
            </p:txBody>
          </p:sp>
        </p:grpSp>
        <p:sp>
          <p:nvSpPr>
            <p:cNvPr id="18" name="文本框 17">
              <a:extLst>
                <a:ext uri="{FF2B5EF4-FFF2-40B4-BE49-F238E27FC236}">
                  <a16:creationId xmlns:a16="http://schemas.microsoft.com/office/drawing/2014/main" id="{7A56733D-06B4-46B8-9B4B-4223E9D4A215}"/>
                </a:ext>
              </a:extLst>
            </p:cNvPr>
            <p:cNvSpPr txBox="1"/>
            <p:nvPr/>
          </p:nvSpPr>
          <p:spPr>
            <a:xfrm>
              <a:off x="3741" y="9860"/>
              <a:ext cx="3147" cy="796"/>
            </a:xfrm>
            <a:prstGeom prst="rect">
              <a:avLst/>
            </a:prstGeom>
            <a:noFill/>
          </p:spPr>
          <p:txBody>
            <a:bodyPr wrap="square" rtlCol="0">
              <a:spAutoFit/>
            </a:bodyPr>
            <a:lstStyle/>
            <a:p>
              <a:r>
                <a:rPr lang="en-US" altLang="zh-CN"/>
                <a:t>Dynamo</a:t>
              </a:r>
              <a:r>
                <a:rPr lang="zh-CN" altLang="en-US"/>
                <a:t>实例</a:t>
              </a:r>
            </a:p>
          </p:txBody>
        </p:sp>
        <p:sp>
          <p:nvSpPr>
            <p:cNvPr id="19" name="文本框 18">
              <a:extLst>
                <a:ext uri="{FF2B5EF4-FFF2-40B4-BE49-F238E27FC236}">
                  <a16:creationId xmlns:a16="http://schemas.microsoft.com/office/drawing/2014/main" id="{9E40B241-5B79-4885-831E-B55D1CC689E1}"/>
                </a:ext>
              </a:extLst>
            </p:cNvPr>
            <p:cNvSpPr txBox="1"/>
            <p:nvPr/>
          </p:nvSpPr>
          <p:spPr>
            <a:xfrm>
              <a:off x="8636" y="9859"/>
              <a:ext cx="3697" cy="796"/>
            </a:xfrm>
            <a:prstGeom prst="rect">
              <a:avLst/>
            </a:prstGeom>
            <a:noFill/>
          </p:spPr>
          <p:txBody>
            <a:bodyPr wrap="square" rtlCol="0">
              <a:spAutoFit/>
            </a:bodyPr>
            <a:lstStyle/>
            <a:p>
              <a:r>
                <a:rPr lang="zh-CN" altLang="en-US"/>
                <a:t>其他数据存储</a:t>
              </a:r>
            </a:p>
          </p:txBody>
        </p:sp>
        <p:cxnSp>
          <p:nvCxnSpPr>
            <p:cNvPr id="20" name="直接箭头连接符 19">
              <a:extLst>
                <a:ext uri="{FF2B5EF4-FFF2-40B4-BE49-F238E27FC236}">
                  <a16:creationId xmlns:a16="http://schemas.microsoft.com/office/drawing/2014/main" id="{3AA450F7-6032-450C-A91B-D7BE74DD0CA4}"/>
                </a:ext>
              </a:extLst>
            </p:cNvPr>
            <p:cNvCxnSpPr/>
            <p:nvPr/>
          </p:nvCxnSpPr>
          <p:spPr>
            <a:xfrm flipH="1">
              <a:off x="7472" y="1197"/>
              <a:ext cx="12" cy="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96FF0733-01F0-4B5F-B588-94D064149CFF}"/>
                </a:ext>
              </a:extLst>
            </p:cNvPr>
            <p:cNvCxnSpPr/>
            <p:nvPr/>
          </p:nvCxnSpPr>
          <p:spPr>
            <a:xfrm>
              <a:off x="6602" y="1295"/>
              <a:ext cx="520" cy="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DA9F918-FFEC-43DE-88EE-8D90ACABAFEF}"/>
                </a:ext>
              </a:extLst>
            </p:cNvPr>
            <p:cNvCxnSpPr>
              <a:cxnSpLocks noChangeAspect="1"/>
            </p:cNvCxnSpPr>
            <p:nvPr/>
          </p:nvCxnSpPr>
          <p:spPr>
            <a:xfrm flipH="1">
              <a:off x="7840" y="1214"/>
              <a:ext cx="520" cy="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AAFCADE-2442-4849-8CA3-A8B40B2CF312}"/>
                </a:ext>
              </a:extLst>
            </p:cNvPr>
            <p:cNvCxnSpPr/>
            <p:nvPr/>
          </p:nvCxnSpPr>
          <p:spPr>
            <a:xfrm>
              <a:off x="6480" y="2484"/>
              <a:ext cx="850" cy="5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89A1484-F3F9-4021-9CD7-FF53A50679ED}"/>
                </a:ext>
              </a:extLst>
            </p:cNvPr>
            <p:cNvCxnSpPr>
              <a:cxnSpLocks noChangeAspect="1"/>
            </p:cNvCxnSpPr>
            <p:nvPr/>
          </p:nvCxnSpPr>
          <p:spPr>
            <a:xfrm flipH="1">
              <a:off x="7688" y="2454"/>
              <a:ext cx="850" cy="5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7395BC1-EB60-4995-94A2-5977D4F0F206}"/>
                </a:ext>
              </a:extLst>
            </p:cNvPr>
            <p:cNvCxnSpPr/>
            <p:nvPr/>
          </p:nvCxnSpPr>
          <p:spPr>
            <a:xfrm>
              <a:off x="5673" y="4105"/>
              <a:ext cx="850" cy="5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A9B0B6B-0801-4DBA-80AB-E3A64182F046}"/>
                </a:ext>
              </a:extLst>
            </p:cNvPr>
            <p:cNvCxnSpPr>
              <a:cxnSpLocks noChangeAspect="1"/>
            </p:cNvCxnSpPr>
            <p:nvPr/>
          </p:nvCxnSpPr>
          <p:spPr>
            <a:xfrm flipH="1">
              <a:off x="8496" y="4105"/>
              <a:ext cx="850" cy="5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053CA69-EAC8-458F-A523-96D5CC9FD36B}"/>
                </a:ext>
              </a:extLst>
            </p:cNvPr>
            <p:cNvCxnSpPr/>
            <p:nvPr/>
          </p:nvCxnSpPr>
          <p:spPr>
            <a:xfrm flipH="1">
              <a:off x="5541" y="3394"/>
              <a:ext cx="1019" cy="5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4BF4148-DD82-4D23-AC6D-3B43E1B86862}"/>
                </a:ext>
              </a:extLst>
            </p:cNvPr>
            <p:cNvCxnSpPr/>
            <p:nvPr/>
          </p:nvCxnSpPr>
          <p:spPr>
            <a:xfrm>
              <a:off x="8544" y="3394"/>
              <a:ext cx="873" cy="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2475CA7-1AC5-4BCE-A87B-AC5815A5EC84}"/>
                </a:ext>
              </a:extLst>
            </p:cNvPr>
            <p:cNvCxnSpPr>
              <a:cxnSpLocks noChangeAspect="1"/>
            </p:cNvCxnSpPr>
            <p:nvPr/>
          </p:nvCxnSpPr>
          <p:spPr>
            <a:xfrm flipH="1">
              <a:off x="6480" y="5176"/>
              <a:ext cx="783" cy="1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A17324F-F3BA-4F2E-8A17-A0A6B5F75796}"/>
                </a:ext>
              </a:extLst>
            </p:cNvPr>
            <p:cNvCxnSpPr>
              <a:cxnSpLocks noChangeAspect="1"/>
            </p:cNvCxnSpPr>
            <p:nvPr/>
          </p:nvCxnSpPr>
          <p:spPr>
            <a:xfrm>
              <a:off x="8011" y="5189"/>
              <a:ext cx="747" cy="1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2B1E77E-87DA-47E5-B069-617C53FEDFED}"/>
                </a:ext>
              </a:extLst>
            </p:cNvPr>
            <p:cNvCxnSpPr/>
            <p:nvPr/>
          </p:nvCxnSpPr>
          <p:spPr>
            <a:xfrm flipH="1">
              <a:off x="3893" y="5174"/>
              <a:ext cx="2741" cy="9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171EC19-DE61-4F95-8469-5B14DEB2BCC4}"/>
                </a:ext>
              </a:extLst>
            </p:cNvPr>
            <p:cNvCxnSpPr/>
            <p:nvPr/>
          </p:nvCxnSpPr>
          <p:spPr>
            <a:xfrm>
              <a:off x="8521" y="5159"/>
              <a:ext cx="2738" cy="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567297E-B291-4F7D-98C1-7DC8CD645017}"/>
                </a:ext>
              </a:extLst>
            </p:cNvPr>
            <p:cNvCxnSpPr/>
            <p:nvPr/>
          </p:nvCxnSpPr>
          <p:spPr>
            <a:xfrm flipH="1">
              <a:off x="3557" y="6880"/>
              <a:ext cx="1" cy="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2388A1A-535A-4A11-B3DE-79D368E682D8}"/>
                </a:ext>
              </a:extLst>
            </p:cNvPr>
            <p:cNvCxnSpPr/>
            <p:nvPr/>
          </p:nvCxnSpPr>
          <p:spPr>
            <a:xfrm flipH="1">
              <a:off x="6322" y="6899"/>
              <a:ext cx="1" cy="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61CF3E0-1842-418B-9721-0469B780C0BA}"/>
                </a:ext>
              </a:extLst>
            </p:cNvPr>
            <p:cNvCxnSpPr/>
            <p:nvPr/>
          </p:nvCxnSpPr>
          <p:spPr>
            <a:xfrm flipH="1">
              <a:off x="8934" y="6899"/>
              <a:ext cx="1" cy="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F3C04F9-78D3-4DF6-A1BB-E98EC983ABD2}"/>
                </a:ext>
              </a:extLst>
            </p:cNvPr>
            <p:cNvCxnSpPr/>
            <p:nvPr/>
          </p:nvCxnSpPr>
          <p:spPr>
            <a:xfrm flipH="1">
              <a:off x="11064" y="6941"/>
              <a:ext cx="1" cy="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7" name="图片 36" descr="C:/Users/ADMINI~1/AppData/Local/Temp/kaimatting/20200714144319/output_aiMatting_20200714144321.pngoutput_aiMatting_20200714144321">
              <a:extLst>
                <a:ext uri="{FF2B5EF4-FFF2-40B4-BE49-F238E27FC236}">
                  <a16:creationId xmlns:a16="http://schemas.microsoft.com/office/drawing/2014/main" id="{DC25373E-68B2-44DB-A2B6-87FE8E988B04}"/>
                </a:ext>
              </a:extLst>
            </p:cNvPr>
            <p:cNvPicPr>
              <a:picLocks noChangeAspect="1"/>
            </p:cNvPicPr>
            <p:nvPr/>
          </p:nvPicPr>
          <p:blipFill>
            <a:blip r:embed="rId2"/>
            <a:stretch>
              <a:fillRect/>
            </a:stretch>
          </p:blipFill>
          <p:spPr>
            <a:xfrm>
              <a:off x="5120" y="1874"/>
              <a:ext cx="390" cy="465"/>
            </a:xfrm>
            <a:prstGeom prst="rect">
              <a:avLst/>
            </a:prstGeom>
          </p:spPr>
        </p:pic>
        <p:pic>
          <p:nvPicPr>
            <p:cNvPr id="38" name="图片 37" descr="C:/Users/ADMINI~1/AppData/Local/Temp/kaimatting/20200714144319/output_aiMatting_20200714144321.pngoutput_aiMatting_20200714144321">
              <a:extLst>
                <a:ext uri="{FF2B5EF4-FFF2-40B4-BE49-F238E27FC236}">
                  <a16:creationId xmlns:a16="http://schemas.microsoft.com/office/drawing/2014/main" id="{73D6287F-1477-472D-B03A-F3BC083847A1}"/>
                </a:ext>
              </a:extLst>
            </p:cNvPr>
            <p:cNvPicPr>
              <a:picLocks noChangeAspect="1"/>
            </p:cNvPicPr>
            <p:nvPr/>
          </p:nvPicPr>
          <p:blipFill>
            <a:blip r:embed="rId2"/>
            <a:stretch>
              <a:fillRect/>
            </a:stretch>
          </p:blipFill>
          <p:spPr>
            <a:xfrm>
              <a:off x="5862" y="1874"/>
              <a:ext cx="390" cy="465"/>
            </a:xfrm>
            <a:prstGeom prst="rect">
              <a:avLst/>
            </a:prstGeom>
          </p:spPr>
        </p:pic>
        <p:pic>
          <p:nvPicPr>
            <p:cNvPr id="39" name="图片 38" descr="C:/Users/ADMINI~1/AppData/Local/Temp/kaimatting/20200714144319/output_aiMatting_20200714144321.pngoutput_aiMatting_20200714144321">
              <a:extLst>
                <a:ext uri="{FF2B5EF4-FFF2-40B4-BE49-F238E27FC236}">
                  <a16:creationId xmlns:a16="http://schemas.microsoft.com/office/drawing/2014/main" id="{A0A73E81-8103-41EF-AD92-3CA468432E30}"/>
                </a:ext>
              </a:extLst>
            </p:cNvPr>
            <p:cNvPicPr>
              <a:picLocks noChangeAspect="1"/>
            </p:cNvPicPr>
            <p:nvPr/>
          </p:nvPicPr>
          <p:blipFill>
            <a:blip r:embed="rId2"/>
            <a:stretch>
              <a:fillRect/>
            </a:stretch>
          </p:blipFill>
          <p:spPr>
            <a:xfrm>
              <a:off x="6480" y="1874"/>
              <a:ext cx="367" cy="465"/>
            </a:xfrm>
            <a:prstGeom prst="rect">
              <a:avLst/>
            </a:prstGeom>
          </p:spPr>
        </p:pic>
        <p:pic>
          <p:nvPicPr>
            <p:cNvPr id="40" name="图片 39" descr="C:/Users/ADMINI~1/AppData/Local/Temp/kaimatting/20200714144319/output_aiMatting_20200714144321.pngoutput_aiMatting_20200714144321">
              <a:extLst>
                <a:ext uri="{FF2B5EF4-FFF2-40B4-BE49-F238E27FC236}">
                  <a16:creationId xmlns:a16="http://schemas.microsoft.com/office/drawing/2014/main" id="{3A3C692A-DE72-40D1-9D04-D345C3E1FDAC}"/>
                </a:ext>
              </a:extLst>
            </p:cNvPr>
            <p:cNvPicPr>
              <a:picLocks noChangeAspect="1"/>
            </p:cNvPicPr>
            <p:nvPr/>
          </p:nvPicPr>
          <p:blipFill>
            <a:blip r:embed="rId2"/>
            <a:stretch>
              <a:fillRect/>
            </a:stretch>
          </p:blipFill>
          <p:spPr>
            <a:xfrm>
              <a:off x="7752" y="1874"/>
              <a:ext cx="390" cy="465"/>
            </a:xfrm>
            <a:prstGeom prst="rect">
              <a:avLst/>
            </a:prstGeom>
          </p:spPr>
        </p:pic>
        <p:pic>
          <p:nvPicPr>
            <p:cNvPr id="41" name="图片 40" descr="C:/Users/ADMINI~1/AppData/Local/Temp/kaimatting/20200714144319/output_aiMatting_20200714144321.pngoutput_aiMatting_20200714144321">
              <a:extLst>
                <a:ext uri="{FF2B5EF4-FFF2-40B4-BE49-F238E27FC236}">
                  <a16:creationId xmlns:a16="http://schemas.microsoft.com/office/drawing/2014/main" id="{7A13172A-278B-42EF-ACCD-77C2CBDA0D8A}"/>
                </a:ext>
              </a:extLst>
            </p:cNvPr>
            <p:cNvPicPr>
              <a:picLocks noChangeAspect="1"/>
            </p:cNvPicPr>
            <p:nvPr/>
          </p:nvPicPr>
          <p:blipFill>
            <a:blip r:embed="rId2"/>
            <a:stretch>
              <a:fillRect/>
            </a:stretch>
          </p:blipFill>
          <p:spPr>
            <a:xfrm>
              <a:off x="7063" y="1874"/>
              <a:ext cx="390" cy="465"/>
            </a:xfrm>
            <a:prstGeom prst="rect">
              <a:avLst/>
            </a:prstGeom>
          </p:spPr>
        </p:pic>
        <p:pic>
          <p:nvPicPr>
            <p:cNvPr id="42" name="图片 41" descr="C:/Users/ADMINI~1/AppData/Local/Temp/kaimatting/20200714144319/output_aiMatting_20200714144321.pngoutput_aiMatting_20200714144321">
              <a:extLst>
                <a:ext uri="{FF2B5EF4-FFF2-40B4-BE49-F238E27FC236}">
                  <a16:creationId xmlns:a16="http://schemas.microsoft.com/office/drawing/2014/main" id="{6470A424-FD1D-4DE7-A25A-9E67326B9BCF}"/>
                </a:ext>
              </a:extLst>
            </p:cNvPr>
            <p:cNvPicPr>
              <a:picLocks noChangeAspect="1"/>
            </p:cNvPicPr>
            <p:nvPr/>
          </p:nvPicPr>
          <p:blipFill>
            <a:blip r:embed="rId2"/>
            <a:stretch>
              <a:fillRect/>
            </a:stretch>
          </p:blipFill>
          <p:spPr>
            <a:xfrm>
              <a:off x="9435" y="1913"/>
              <a:ext cx="390" cy="465"/>
            </a:xfrm>
            <a:prstGeom prst="rect">
              <a:avLst/>
            </a:prstGeom>
          </p:spPr>
        </p:pic>
        <p:pic>
          <p:nvPicPr>
            <p:cNvPr id="43" name="图片 42" descr="C:/Users/ADMINI~1/AppData/Local/Temp/kaimatting/20200714144500/output_aiMatting_20200714144503.pngoutput_aiMatting_20200714144503">
              <a:extLst>
                <a:ext uri="{FF2B5EF4-FFF2-40B4-BE49-F238E27FC236}">
                  <a16:creationId xmlns:a16="http://schemas.microsoft.com/office/drawing/2014/main" id="{05079147-61E7-4AB8-99F4-446D5A72FEB2}"/>
                </a:ext>
              </a:extLst>
            </p:cNvPr>
            <p:cNvPicPr>
              <a:picLocks noChangeAspect="1"/>
            </p:cNvPicPr>
            <p:nvPr/>
          </p:nvPicPr>
          <p:blipFill>
            <a:blip r:embed="rId3"/>
            <a:stretch>
              <a:fillRect/>
            </a:stretch>
          </p:blipFill>
          <p:spPr>
            <a:xfrm>
              <a:off x="4746" y="3755"/>
              <a:ext cx="735" cy="660"/>
            </a:xfrm>
            <a:prstGeom prst="rect">
              <a:avLst/>
            </a:prstGeom>
          </p:spPr>
        </p:pic>
        <p:pic>
          <p:nvPicPr>
            <p:cNvPr id="44" name="图片 43" descr="C:/Users/ADMINI~1/AppData/Local/Temp/kaimatting/20200714144500/output_aiMatting_20200714144503.pngoutput_aiMatting_20200714144503">
              <a:extLst>
                <a:ext uri="{FF2B5EF4-FFF2-40B4-BE49-F238E27FC236}">
                  <a16:creationId xmlns:a16="http://schemas.microsoft.com/office/drawing/2014/main" id="{696725D4-9213-4BC4-8B54-F0B7B3F24B51}"/>
                </a:ext>
              </a:extLst>
            </p:cNvPr>
            <p:cNvPicPr>
              <a:picLocks noChangeAspect="1"/>
            </p:cNvPicPr>
            <p:nvPr/>
          </p:nvPicPr>
          <p:blipFill>
            <a:blip r:embed="rId3"/>
            <a:stretch>
              <a:fillRect/>
            </a:stretch>
          </p:blipFill>
          <p:spPr>
            <a:xfrm>
              <a:off x="9523" y="3755"/>
              <a:ext cx="735" cy="660"/>
            </a:xfrm>
            <a:prstGeom prst="rect">
              <a:avLst/>
            </a:prstGeom>
          </p:spPr>
        </p:pic>
        <p:pic>
          <p:nvPicPr>
            <p:cNvPr id="45" name="图片 44" descr="C:/Users/ADMINI~1/AppData/Local/Temp/kaimatting/20200714144500/output_aiMatting_20200714144503.pngoutput_aiMatting_20200714144503">
              <a:extLst>
                <a:ext uri="{FF2B5EF4-FFF2-40B4-BE49-F238E27FC236}">
                  <a16:creationId xmlns:a16="http://schemas.microsoft.com/office/drawing/2014/main" id="{AFC92C23-C518-416B-ABE1-03CE5900D667}"/>
                </a:ext>
              </a:extLst>
            </p:cNvPr>
            <p:cNvPicPr>
              <a:picLocks noChangeAspect="1"/>
            </p:cNvPicPr>
            <p:nvPr/>
          </p:nvPicPr>
          <p:blipFill>
            <a:blip r:embed="rId3"/>
            <a:stretch>
              <a:fillRect/>
            </a:stretch>
          </p:blipFill>
          <p:spPr>
            <a:xfrm>
              <a:off x="3226" y="6381"/>
              <a:ext cx="735" cy="660"/>
            </a:xfrm>
            <a:prstGeom prst="rect">
              <a:avLst/>
            </a:prstGeom>
          </p:spPr>
        </p:pic>
        <p:grpSp>
          <p:nvGrpSpPr>
            <p:cNvPr id="46" name="组合 45">
              <a:extLst>
                <a:ext uri="{FF2B5EF4-FFF2-40B4-BE49-F238E27FC236}">
                  <a16:creationId xmlns:a16="http://schemas.microsoft.com/office/drawing/2014/main" id="{8941430B-C69E-4C30-B2F1-BA441AE2C44F}"/>
                </a:ext>
              </a:extLst>
            </p:cNvPr>
            <p:cNvGrpSpPr/>
            <p:nvPr/>
          </p:nvGrpSpPr>
          <p:grpSpPr>
            <a:xfrm>
              <a:off x="2775" y="8080"/>
              <a:ext cx="1586" cy="1620"/>
              <a:chOff x="2859" y="8108"/>
              <a:chExt cx="1586" cy="1620"/>
            </a:xfrm>
          </p:grpSpPr>
          <p:pic>
            <p:nvPicPr>
              <p:cNvPr id="60" name="图片 59" descr="C:/Users/ADMINI~1/AppData/Local/Temp/kaimatting/20200714144319/output_aiMatting_20200714144321.pngoutput_aiMatting_20200714144321">
                <a:extLst>
                  <a:ext uri="{FF2B5EF4-FFF2-40B4-BE49-F238E27FC236}">
                    <a16:creationId xmlns:a16="http://schemas.microsoft.com/office/drawing/2014/main" id="{2E3A0FB6-5408-44AC-8183-713643826D85}"/>
                  </a:ext>
                </a:extLst>
              </p:cNvPr>
              <p:cNvPicPr>
                <a:picLocks noChangeAspect="1"/>
              </p:cNvPicPr>
              <p:nvPr/>
            </p:nvPicPr>
            <p:blipFill>
              <a:blip r:embed="rId2"/>
              <a:stretch>
                <a:fillRect/>
              </a:stretch>
            </p:blipFill>
            <p:spPr>
              <a:xfrm>
                <a:off x="3150" y="9165"/>
                <a:ext cx="414" cy="465"/>
              </a:xfrm>
              <a:prstGeom prst="rect">
                <a:avLst/>
              </a:prstGeom>
            </p:spPr>
          </p:pic>
          <p:pic>
            <p:nvPicPr>
              <p:cNvPr id="61" name="图片 60" descr="C:/Users/ADMINI~1/AppData/Local/Temp/kaimatting/20200714144319/output_aiMatting_20200714144321.pngoutput_aiMatting_20200714144321">
                <a:extLst>
                  <a:ext uri="{FF2B5EF4-FFF2-40B4-BE49-F238E27FC236}">
                    <a16:creationId xmlns:a16="http://schemas.microsoft.com/office/drawing/2014/main" id="{68825D4D-B4F9-4E0A-B010-69805D734E35}"/>
                  </a:ext>
                </a:extLst>
              </p:cNvPr>
              <p:cNvPicPr>
                <a:picLocks noChangeAspect="1"/>
              </p:cNvPicPr>
              <p:nvPr/>
            </p:nvPicPr>
            <p:blipFill>
              <a:blip r:embed="rId2"/>
              <a:stretch>
                <a:fillRect/>
              </a:stretch>
            </p:blipFill>
            <p:spPr>
              <a:xfrm>
                <a:off x="4031" y="8372"/>
                <a:ext cx="414" cy="465"/>
              </a:xfrm>
              <a:prstGeom prst="rect">
                <a:avLst/>
              </a:prstGeom>
            </p:spPr>
          </p:pic>
          <p:pic>
            <p:nvPicPr>
              <p:cNvPr id="62" name="图片 61" descr="C:/Users/ADMINI~1/AppData/Local/Temp/kaimatting/20200714144319/output_aiMatting_20200714144321.pngoutput_aiMatting_20200714144321">
                <a:extLst>
                  <a:ext uri="{FF2B5EF4-FFF2-40B4-BE49-F238E27FC236}">
                    <a16:creationId xmlns:a16="http://schemas.microsoft.com/office/drawing/2014/main" id="{3EFD2E90-3058-431F-A680-0EDF9EF79C34}"/>
                  </a:ext>
                </a:extLst>
              </p:cNvPr>
              <p:cNvPicPr>
                <a:picLocks noChangeAspect="1"/>
              </p:cNvPicPr>
              <p:nvPr/>
            </p:nvPicPr>
            <p:blipFill>
              <a:blip r:embed="rId2"/>
              <a:stretch>
                <a:fillRect/>
              </a:stretch>
            </p:blipFill>
            <p:spPr>
              <a:xfrm>
                <a:off x="4031" y="8836"/>
                <a:ext cx="414" cy="465"/>
              </a:xfrm>
              <a:prstGeom prst="rect">
                <a:avLst/>
              </a:prstGeom>
            </p:spPr>
          </p:pic>
          <p:pic>
            <p:nvPicPr>
              <p:cNvPr id="63" name="图片 62" descr="C:/Users/ADMINI~1/AppData/Local/Temp/kaimatting/20200714144319/output_aiMatting_20200714144321.pngoutput_aiMatting_20200714144321">
                <a:extLst>
                  <a:ext uri="{FF2B5EF4-FFF2-40B4-BE49-F238E27FC236}">
                    <a16:creationId xmlns:a16="http://schemas.microsoft.com/office/drawing/2014/main" id="{66A03E56-EF6C-4D03-B432-0EEF6478A379}"/>
                  </a:ext>
                </a:extLst>
              </p:cNvPr>
              <p:cNvPicPr>
                <a:picLocks noChangeAspect="1"/>
              </p:cNvPicPr>
              <p:nvPr/>
            </p:nvPicPr>
            <p:blipFill>
              <a:blip r:embed="rId2"/>
              <a:stretch>
                <a:fillRect/>
              </a:stretch>
            </p:blipFill>
            <p:spPr>
              <a:xfrm>
                <a:off x="3653" y="9263"/>
                <a:ext cx="414" cy="465"/>
              </a:xfrm>
              <a:prstGeom prst="rect">
                <a:avLst/>
              </a:prstGeom>
            </p:spPr>
          </p:pic>
          <p:pic>
            <p:nvPicPr>
              <p:cNvPr id="64" name="图片 63" descr="C:/Users/ADMINI~1/AppData/Local/Temp/kaimatting/20200714144319/output_aiMatting_20200714144321.pngoutput_aiMatting_20200714144321">
                <a:extLst>
                  <a:ext uri="{FF2B5EF4-FFF2-40B4-BE49-F238E27FC236}">
                    <a16:creationId xmlns:a16="http://schemas.microsoft.com/office/drawing/2014/main" id="{16D73543-76E4-4D79-B475-191986B271F9}"/>
                  </a:ext>
                </a:extLst>
              </p:cNvPr>
              <p:cNvPicPr>
                <a:picLocks noChangeAspect="1"/>
              </p:cNvPicPr>
              <p:nvPr/>
            </p:nvPicPr>
            <p:blipFill>
              <a:blip r:embed="rId2"/>
              <a:stretch>
                <a:fillRect/>
              </a:stretch>
            </p:blipFill>
            <p:spPr>
              <a:xfrm>
                <a:off x="2859" y="8720"/>
                <a:ext cx="414" cy="465"/>
              </a:xfrm>
              <a:prstGeom prst="rect">
                <a:avLst/>
              </a:prstGeom>
            </p:spPr>
          </p:pic>
          <p:pic>
            <p:nvPicPr>
              <p:cNvPr id="65" name="图片 64" descr="C:/Users/ADMINI~1/AppData/Local/Temp/kaimatting/20200714144319/output_aiMatting_20200714144321.pngoutput_aiMatting_20200714144321">
                <a:extLst>
                  <a:ext uri="{FF2B5EF4-FFF2-40B4-BE49-F238E27FC236}">
                    <a16:creationId xmlns:a16="http://schemas.microsoft.com/office/drawing/2014/main" id="{706BE225-6CCA-4A71-AB23-39B00D8B12C1}"/>
                  </a:ext>
                </a:extLst>
              </p:cNvPr>
              <p:cNvPicPr>
                <a:picLocks noChangeAspect="1"/>
              </p:cNvPicPr>
              <p:nvPr/>
            </p:nvPicPr>
            <p:blipFill>
              <a:blip r:embed="rId2"/>
              <a:stretch>
                <a:fillRect/>
              </a:stretch>
            </p:blipFill>
            <p:spPr>
              <a:xfrm>
                <a:off x="3049" y="8242"/>
                <a:ext cx="414" cy="465"/>
              </a:xfrm>
              <a:prstGeom prst="rect">
                <a:avLst/>
              </a:prstGeom>
            </p:spPr>
          </p:pic>
          <p:pic>
            <p:nvPicPr>
              <p:cNvPr id="66" name="图片 65" descr="C:/Users/ADMINI~1/AppData/Local/Temp/kaimatting/20200714144319/output_aiMatting_20200714144321.pngoutput_aiMatting_20200714144321">
                <a:extLst>
                  <a:ext uri="{FF2B5EF4-FFF2-40B4-BE49-F238E27FC236}">
                    <a16:creationId xmlns:a16="http://schemas.microsoft.com/office/drawing/2014/main" id="{411222DA-10A5-4720-9848-B2CFBCF24BD0}"/>
                  </a:ext>
                </a:extLst>
              </p:cNvPr>
              <p:cNvPicPr>
                <a:picLocks noChangeAspect="1"/>
              </p:cNvPicPr>
              <p:nvPr/>
            </p:nvPicPr>
            <p:blipFill>
              <a:blip r:embed="rId2"/>
              <a:stretch>
                <a:fillRect/>
              </a:stretch>
            </p:blipFill>
            <p:spPr>
              <a:xfrm>
                <a:off x="3564" y="8108"/>
                <a:ext cx="414" cy="465"/>
              </a:xfrm>
              <a:prstGeom prst="rect">
                <a:avLst/>
              </a:prstGeom>
            </p:spPr>
          </p:pic>
        </p:grpSp>
        <p:pic>
          <p:nvPicPr>
            <p:cNvPr id="47" name="图片 46" descr="C:/Users/ADMINI~1/AppData/Local/Temp/kaimatting/20200714144815/output_aiMatting_20200714144818.pngoutput_aiMatting_20200714144818">
              <a:extLst>
                <a:ext uri="{FF2B5EF4-FFF2-40B4-BE49-F238E27FC236}">
                  <a16:creationId xmlns:a16="http://schemas.microsoft.com/office/drawing/2014/main" id="{092568BB-3C53-442C-8D71-860476450FEF}"/>
                </a:ext>
              </a:extLst>
            </p:cNvPr>
            <p:cNvPicPr>
              <a:picLocks noChangeAspect="1"/>
            </p:cNvPicPr>
            <p:nvPr/>
          </p:nvPicPr>
          <p:blipFill>
            <a:blip r:embed="rId4"/>
            <a:stretch>
              <a:fillRect/>
            </a:stretch>
          </p:blipFill>
          <p:spPr>
            <a:xfrm>
              <a:off x="10616" y="7834"/>
              <a:ext cx="1146" cy="1485"/>
            </a:xfrm>
            <a:prstGeom prst="rect">
              <a:avLst/>
            </a:prstGeom>
          </p:spPr>
        </p:pic>
        <p:grpSp>
          <p:nvGrpSpPr>
            <p:cNvPr id="48" name="组合 47">
              <a:extLst>
                <a:ext uri="{FF2B5EF4-FFF2-40B4-BE49-F238E27FC236}">
                  <a16:creationId xmlns:a16="http://schemas.microsoft.com/office/drawing/2014/main" id="{5AFDAE11-7D10-4365-8EEE-20BC04D84F6D}"/>
                </a:ext>
              </a:extLst>
            </p:cNvPr>
            <p:cNvGrpSpPr/>
            <p:nvPr/>
          </p:nvGrpSpPr>
          <p:grpSpPr>
            <a:xfrm>
              <a:off x="5436" y="7879"/>
              <a:ext cx="1828" cy="1852"/>
              <a:chOff x="2786" y="7836"/>
              <a:chExt cx="1828" cy="1852"/>
            </a:xfrm>
          </p:grpSpPr>
          <p:sp>
            <p:nvSpPr>
              <p:cNvPr id="52" name="椭圆 51">
                <a:extLst>
                  <a:ext uri="{FF2B5EF4-FFF2-40B4-BE49-F238E27FC236}">
                    <a16:creationId xmlns:a16="http://schemas.microsoft.com/office/drawing/2014/main" id="{3F3EBA31-EC66-4441-AEC5-02154A13A97C}"/>
                  </a:ext>
                </a:extLst>
              </p:cNvPr>
              <p:cNvSpPr/>
              <p:nvPr/>
            </p:nvSpPr>
            <p:spPr>
              <a:xfrm>
                <a:off x="2786" y="7836"/>
                <a:ext cx="1828" cy="18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3" name="图片 52" descr="C:/Users/ADMINI~1/AppData/Local/Temp/kaimatting/20200714144319/output_aiMatting_20200714144321.pngoutput_aiMatting_20200714144321">
                <a:extLst>
                  <a:ext uri="{FF2B5EF4-FFF2-40B4-BE49-F238E27FC236}">
                    <a16:creationId xmlns:a16="http://schemas.microsoft.com/office/drawing/2014/main" id="{B8FA1CD6-070A-4D76-AB7A-C949B2042849}"/>
                  </a:ext>
                </a:extLst>
              </p:cNvPr>
              <p:cNvPicPr>
                <a:picLocks noChangeAspect="1"/>
              </p:cNvPicPr>
              <p:nvPr/>
            </p:nvPicPr>
            <p:blipFill>
              <a:blip r:embed="rId2"/>
              <a:stretch>
                <a:fillRect/>
              </a:stretch>
            </p:blipFill>
            <p:spPr>
              <a:xfrm>
                <a:off x="3096" y="8995"/>
                <a:ext cx="414" cy="465"/>
              </a:xfrm>
              <a:prstGeom prst="rect">
                <a:avLst/>
              </a:prstGeom>
            </p:spPr>
          </p:pic>
          <p:pic>
            <p:nvPicPr>
              <p:cNvPr id="54" name="图片 53" descr="C:/Users/ADMINI~1/AppData/Local/Temp/kaimatting/20200714144319/output_aiMatting_20200714144321.pngoutput_aiMatting_20200714144321">
                <a:extLst>
                  <a:ext uri="{FF2B5EF4-FFF2-40B4-BE49-F238E27FC236}">
                    <a16:creationId xmlns:a16="http://schemas.microsoft.com/office/drawing/2014/main" id="{0CED43C4-CC10-4820-9349-0C2C173363D1}"/>
                  </a:ext>
                </a:extLst>
              </p:cNvPr>
              <p:cNvPicPr>
                <a:picLocks noChangeAspect="1"/>
              </p:cNvPicPr>
              <p:nvPr/>
            </p:nvPicPr>
            <p:blipFill>
              <a:blip r:embed="rId2"/>
              <a:stretch>
                <a:fillRect/>
              </a:stretch>
            </p:blipFill>
            <p:spPr>
              <a:xfrm>
                <a:off x="3668" y="9110"/>
                <a:ext cx="414" cy="465"/>
              </a:xfrm>
              <a:prstGeom prst="rect">
                <a:avLst/>
              </a:prstGeom>
            </p:spPr>
          </p:pic>
          <p:pic>
            <p:nvPicPr>
              <p:cNvPr id="55" name="图片 54" descr="C:/Users/ADMINI~1/AppData/Local/Temp/kaimatting/20200714144319/output_aiMatting_20200714144321.pngoutput_aiMatting_20200714144321">
                <a:extLst>
                  <a:ext uri="{FF2B5EF4-FFF2-40B4-BE49-F238E27FC236}">
                    <a16:creationId xmlns:a16="http://schemas.microsoft.com/office/drawing/2014/main" id="{B3E5731B-595C-4093-A437-E96E20BE08E4}"/>
                  </a:ext>
                </a:extLst>
              </p:cNvPr>
              <p:cNvPicPr>
                <a:picLocks noChangeAspect="1"/>
              </p:cNvPicPr>
              <p:nvPr/>
            </p:nvPicPr>
            <p:blipFill>
              <a:blip r:embed="rId2"/>
              <a:stretch>
                <a:fillRect/>
              </a:stretch>
            </p:blipFill>
            <p:spPr>
              <a:xfrm>
                <a:off x="4031" y="8142"/>
                <a:ext cx="414" cy="465"/>
              </a:xfrm>
              <a:prstGeom prst="rect">
                <a:avLst/>
              </a:prstGeom>
            </p:spPr>
          </p:pic>
          <p:pic>
            <p:nvPicPr>
              <p:cNvPr id="56" name="图片 55" descr="C:/Users/ADMINI~1/AppData/Local/Temp/kaimatting/20200714144319/output_aiMatting_20200714144321.pngoutput_aiMatting_20200714144321">
                <a:extLst>
                  <a:ext uri="{FF2B5EF4-FFF2-40B4-BE49-F238E27FC236}">
                    <a16:creationId xmlns:a16="http://schemas.microsoft.com/office/drawing/2014/main" id="{7D650D43-FD4F-4C65-B92F-DFA8774E6CD2}"/>
                  </a:ext>
                </a:extLst>
              </p:cNvPr>
              <p:cNvPicPr>
                <a:picLocks noChangeAspect="1"/>
              </p:cNvPicPr>
              <p:nvPr/>
            </p:nvPicPr>
            <p:blipFill>
              <a:blip r:embed="rId2"/>
              <a:stretch>
                <a:fillRect/>
              </a:stretch>
            </p:blipFill>
            <p:spPr>
              <a:xfrm>
                <a:off x="4049" y="8659"/>
                <a:ext cx="414" cy="465"/>
              </a:xfrm>
              <a:prstGeom prst="rect">
                <a:avLst/>
              </a:prstGeom>
            </p:spPr>
          </p:pic>
          <p:pic>
            <p:nvPicPr>
              <p:cNvPr id="57" name="图片 56" descr="C:/Users/ADMINI~1/AppData/Local/Temp/kaimatting/20200714144319/output_aiMatting_20200714144321.pngoutput_aiMatting_20200714144321">
                <a:extLst>
                  <a:ext uri="{FF2B5EF4-FFF2-40B4-BE49-F238E27FC236}">
                    <a16:creationId xmlns:a16="http://schemas.microsoft.com/office/drawing/2014/main" id="{66236256-D0A3-4FE5-879D-B1DE08C87339}"/>
                  </a:ext>
                </a:extLst>
              </p:cNvPr>
              <p:cNvPicPr>
                <a:picLocks noChangeAspect="1"/>
              </p:cNvPicPr>
              <p:nvPr/>
            </p:nvPicPr>
            <p:blipFill>
              <a:blip r:embed="rId2"/>
              <a:stretch>
                <a:fillRect/>
              </a:stretch>
            </p:blipFill>
            <p:spPr>
              <a:xfrm>
                <a:off x="3054" y="8036"/>
                <a:ext cx="414" cy="465"/>
              </a:xfrm>
              <a:prstGeom prst="rect">
                <a:avLst/>
              </a:prstGeom>
            </p:spPr>
          </p:pic>
          <p:pic>
            <p:nvPicPr>
              <p:cNvPr id="58" name="图片 57" descr="C:/Users/ADMINI~1/AppData/Local/Temp/kaimatting/20200714144319/output_aiMatting_20200714144321.pngoutput_aiMatting_20200714144321">
                <a:extLst>
                  <a:ext uri="{FF2B5EF4-FFF2-40B4-BE49-F238E27FC236}">
                    <a16:creationId xmlns:a16="http://schemas.microsoft.com/office/drawing/2014/main" id="{8AED7348-7E28-4208-8C4A-87DF4488C831}"/>
                  </a:ext>
                </a:extLst>
              </p:cNvPr>
              <p:cNvPicPr>
                <a:picLocks noChangeAspect="1"/>
              </p:cNvPicPr>
              <p:nvPr/>
            </p:nvPicPr>
            <p:blipFill>
              <a:blip r:embed="rId2"/>
              <a:stretch>
                <a:fillRect/>
              </a:stretch>
            </p:blipFill>
            <p:spPr>
              <a:xfrm>
                <a:off x="2895" y="8530"/>
                <a:ext cx="414" cy="465"/>
              </a:xfrm>
              <a:prstGeom prst="rect">
                <a:avLst/>
              </a:prstGeom>
            </p:spPr>
          </p:pic>
          <p:pic>
            <p:nvPicPr>
              <p:cNvPr id="59" name="图片 58" descr="C:/Users/ADMINI~1/AppData/Local/Temp/kaimatting/20200714144319/output_aiMatting_20200714144321.pngoutput_aiMatting_20200714144321">
                <a:extLst>
                  <a:ext uri="{FF2B5EF4-FFF2-40B4-BE49-F238E27FC236}">
                    <a16:creationId xmlns:a16="http://schemas.microsoft.com/office/drawing/2014/main" id="{35D53D7F-50ED-42BC-8E72-1E1C4D398E01}"/>
                  </a:ext>
                </a:extLst>
              </p:cNvPr>
              <p:cNvPicPr>
                <a:picLocks noChangeAspect="1"/>
              </p:cNvPicPr>
              <p:nvPr/>
            </p:nvPicPr>
            <p:blipFill>
              <a:blip r:embed="rId2"/>
              <a:stretch>
                <a:fillRect/>
              </a:stretch>
            </p:blipFill>
            <p:spPr>
              <a:xfrm>
                <a:off x="3529" y="7888"/>
                <a:ext cx="414" cy="465"/>
              </a:xfrm>
              <a:prstGeom prst="rect">
                <a:avLst/>
              </a:prstGeom>
            </p:spPr>
          </p:pic>
        </p:grpSp>
        <p:pic>
          <p:nvPicPr>
            <p:cNvPr id="49" name="图片 48" descr="C:/Users/ADMINI~1/AppData/Local/Temp/kaimatting/20200714144500/output_aiMatting_20200714144503.pngoutput_aiMatting_20200714144503">
              <a:extLst>
                <a:ext uri="{FF2B5EF4-FFF2-40B4-BE49-F238E27FC236}">
                  <a16:creationId xmlns:a16="http://schemas.microsoft.com/office/drawing/2014/main" id="{094CA706-48FD-46CB-85EA-7F7EBF47E13F}"/>
                </a:ext>
              </a:extLst>
            </p:cNvPr>
            <p:cNvPicPr>
              <a:picLocks noChangeAspect="1"/>
            </p:cNvPicPr>
            <p:nvPr/>
          </p:nvPicPr>
          <p:blipFill>
            <a:blip r:embed="rId3"/>
            <a:stretch>
              <a:fillRect/>
            </a:stretch>
          </p:blipFill>
          <p:spPr>
            <a:xfrm>
              <a:off x="6031" y="6428"/>
              <a:ext cx="735" cy="660"/>
            </a:xfrm>
            <a:prstGeom prst="rect">
              <a:avLst/>
            </a:prstGeom>
          </p:spPr>
        </p:pic>
        <p:pic>
          <p:nvPicPr>
            <p:cNvPr id="50" name="图片 49" descr="C:/Users/ADMINI~1/AppData/Local/Temp/kaimatting/20200714144500/output_aiMatting_20200714144503.pngoutput_aiMatting_20200714144503">
              <a:extLst>
                <a:ext uri="{FF2B5EF4-FFF2-40B4-BE49-F238E27FC236}">
                  <a16:creationId xmlns:a16="http://schemas.microsoft.com/office/drawing/2014/main" id="{F51D360A-FE87-4CD3-ACC5-F9DA67E4BD31}"/>
                </a:ext>
              </a:extLst>
            </p:cNvPr>
            <p:cNvPicPr>
              <a:picLocks noChangeAspect="1"/>
            </p:cNvPicPr>
            <p:nvPr/>
          </p:nvPicPr>
          <p:blipFill>
            <a:blip r:embed="rId3"/>
            <a:stretch>
              <a:fillRect/>
            </a:stretch>
          </p:blipFill>
          <p:spPr>
            <a:xfrm>
              <a:off x="8582" y="6386"/>
              <a:ext cx="735" cy="660"/>
            </a:xfrm>
            <a:prstGeom prst="rect">
              <a:avLst/>
            </a:prstGeom>
          </p:spPr>
        </p:pic>
        <p:pic>
          <p:nvPicPr>
            <p:cNvPr id="51" name="图片 50" descr="C:/Users/ADMINI~1/AppData/Local/Temp/kaimatting/20200714144500/output_aiMatting_20200714144503.pngoutput_aiMatting_20200714144503">
              <a:extLst>
                <a:ext uri="{FF2B5EF4-FFF2-40B4-BE49-F238E27FC236}">
                  <a16:creationId xmlns:a16="http://schemas.microsoft.com/office/drawing/2014/main" id="{3C2480B7-BD4F-4E46-A7BF-81FE0F45785A}"/>
                </a:ext>
              </a:extLst>
            </p:cNvPr>
            <p:cNvPicPr>
              <a:picLocks noChangeAspect="1"/>
            </p:cNvPicPr>
            <p:nvPr/>
          </p:nvPicPr>
          <p:blipFill>
            <a:blip r:embed="rId3"/>
            <a:stretch>
              <a:fillRect/>
            </a:stretch>
          </p:blipFill>
          <p:spPr>
            <a:xfrm>
              <a:off x="10821" y="6428"/>
              <a:ext cx="735" cy="660"/>
            </a:xfrm>
            <a:prstGeom prst="rect">
              <a:avLst/>
            </a:prstGeom>
          </p:spPr>
        </p:pic>
      </p:grpSp>
      <p:sp>
        <p:nvSpPr>
          <p:cNvPr id="70" name="矩形 69">
            <a:extLst>
              <a:ext uri="{FF2B5EF4-FFF2-40B4-BE49-F238E27FC236}">
                <a16:creationId xmlns:a16="http://schemas.microsoft.com/office/drawing/2014/main" id="{CCE8EF63-52B1-48A6-9EFD-02DD80C5E7D1}"/>
              </a:ext>
            </a:extLst>
          </p:cNvPr>
          <p:cNvSpPr/>
          <p:nvPr/>
        </p:nvSpPr>
        <p:spPr>
          <a:xfrm>
            <a:off x="6912712" y="1184275"/>
            <a:ext cx="5085080" cy="47904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53CE19A4-01A2-774E-A884-537E1875F5DD}"/>
              </a:ext>
            </a:extLst>
          </p:cNvPr>
          <p:cNvSpPr>
            <a:spLocks noGrp="1"/>
          </p:cNvSpPr>
          <p:nvPr>
            <p:ph type="sldNum" sz="quarter" idx="12"/>
          </p:nvPr>
        </p:nvSpPr>
        <p:spPr/>
        <p:txBody>
          <a:bodyPr/>
          <a:lstStyle/>
          <a:p>
            <a:fld id="{B13F0FA4-29F4-4B1D-A16B-0D7169EBD889}" type="slidenum">
              <a:rPr lang="en-US" smtClean="0"/>
              <a:t>42</a:t>
            </a:fld>
            <a:endParaRPr lang="en-US" dirty="0"/>
          </a:p>
        </p:txBody>
      </p:sp>
    </p:spTree>
    <p:extLst>
      <p:ext uri="{BB962C8B-B14F-4D97-AF65-F5344CB8AC3E}">
        <p14:creationId xmlns:p14="http://schemas.microsoft.com/office/powerpoint/2010/main" val="214811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E57F-D176-4C6C-8DFF-DDC7BB43F81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7CE8092A-E731-4CA3-A659-4DAD14F45413}"/>
              </a:ext>
            </a:extLst>
          </p:cNvPr>
          <p:cNvSpPr>
            <a:spLocks noGrp="1"/>
          </p:cNvSpPr>
          <p:nvPr>
            <p:ph idx="1"/>
          </p:nvPr>
        </p:nvSpPr>
        <p:spPr/>
        <p:txBody>
          <a:bodyPr/>
          <a:lstStyle/>
          <a:p>
            <a:r>
              <a:rPr lang="zh-CN" altLang="en-US" dirty="0"/>
              <a:t>分布式键值系统：</a:t>
            </a:r>
            <a:r>
              <a:rPr lang="en-US" altLang="zh-CN" dirty="0"/>
              <a:t>Dynamo</a:t>
            </a:r>
            <a:r>
              <a:rPr lang="zh-CN" altLang="en-US" dirty="0"/>
              <a:t>设计时面临的问题及解决方案</a:t>
            </a:r>
            <a:endParaRPr lang="en-US" altLang="zh-CN" dirty="0"/>
          </a:p>
          <a:p>
            <a:endParaRPr lang="zh-CN" altLang="en-US" dirty="0"/>
          </a:p>
        </p:txBody>
      </p:sp>
      <p:graphicFrame>
        <p:nvGraphicFramePr>
          <p:cNvPr id="4" name="表格 3">
            <a:extLst>
              <a:ext uri="{FF2B5EF4-FFF2-40B4-BE49-F238E27FC236}">
                <a16:creationId xmlns:a16="http://schemas.microsoft.com/office/drawing/2014/main" id="{985710C8-0DCF-4D95-9434-68496A9A5E6C}"/>
              </a:ext>
            </a:extLst>
          </p:cNvPr>
          <p:cNvGraphicFramePr/>
          <p:nvPr>
            <p:custDataLst>
              <p:tags r:id="rId1"/>
            </p:custDataLst>
          </p:nvPr>
        </p:nvGraphicFramePr>
        <p:xfrm>
          <a:off x="1200150" y="2369185"/>
          <a:ext cx="9791065" cy="2600325"/>
        </p:xfrm>
        <a:graphic>
          <a:graphicData uri="http://schemas.openxmlformats.org/drawingml/2006/table">
            <a:tbl>
              <a:tblPr firstRow="1" bandRow="1">
                <a:tableStyleId>{F5AB1C69-6EDB-4FF4-983F-18BD219EF322}</a:tableStyleId>
              </a:tblPr>
              <a:tblGrid>
                <a:gridCol w="2854960">
                  <a:extLst>
                    <a:ext uri="{9D8B030D-6E8A-4147-A177-3AD203B41FA5}">
                      <a16:colId xmlns:a16="http://schemas.microsoft.com/office/drawing/2014/main" val="20000"/>
                    </a:ext>
                  </a:extLst>
                </a:gridCol>
                <a:gridCol w="6936105">
                  <a:extLst>
                    <a:ext uri="{9D8B030D-6E8A-4147-A177-3AD203B41FA5}">
                      <a16:colId xmlns:a16="http://schemas.microsoft.com/office/drawing/2014/main" val="20001"/>
                    </a:ext>
                  </a:extLst>
                </a:gridCol>
              </a:tblGrid>
              <a:tr h="371475">
                <a:tc>
                  <a:txBody>
                    <a:bodyPr/>
                    <a:lstStyle/>
                    <a:p>
                      <a:pPr algn="ctr">
                        <a:buNone/>
                      </a:pPr>
                      <a:r>
                        <a:rPr lang="zh-CN" altLang="en-US">
                          <a:solidFill>
                            <a:schemeClr val="tx1"/>
                          </a:solidFill>
                        </a:rPr>
                        <a:t>问题</a:t>
                      </a:r>
                    </a:p>
                  </a:txBody>
                  <a:tcPr>
                    <a:lnL>
                      <a:noFill/>
                    </a:lnL>
                    <a:lnR w="12700">
                      <a:solidFill>
                        <a:schemeClr val="tx1"/>
                      </a:solidFill>
                      <a:prstDash val="solid"/>
                    </a:lnR>
                    <a:lnT w="28575">
                      <a:solidFill>
                        <a:schemeClr val="tx1"/>
                      </a:solidFill>
                      <a:prstDash val="solid"/>
                    </a:lnT>
                    <a:lnB w="12700">
                      <a:solidFill>
                        <a:schemeClr val="tx1"/>
                      </a:solidFill>
                      <a:prstDash val="solid"/>
                    </a:lnB>
                    <a:lnTlToBr>
                      <a:noFill/>
                    </a:lnTlToBr>
                    <a:lnBlToTr>
                      <a:noFill/>
                    </a:lnBlToTr>
                    <a:noFill/>
                  </a:tcPr>
                </a:tc>
                <a:tc>
                  <a:txBody>
                    <a:bodyPr/>
                    <a:lstStyle/>
                    <a:p>
                      <a:pPr algn="ctr">
                        <a:buNone/>
                      </a:pPr>
                      <a:r>
                        <a:rPr lang="zh-CN" altLang="en-US" dirty="0">
                          <a:solidFill>
                            <a:schemeClr val="tx1"/>
                          </a:solidFill>
                        </a:rPr>
                        <a:t>采取的技术</a:t>
                      </a:r>
                    </a:p>
                  </a:txBody>
                  <a:tcPr>
                    <a:lnL w="12700">
                      <a:solidFill>
                        <a:schemeClr val="tx1"/>
                      </a:solidFill>
                      <a:prstDash val="solid"/>
                    </a:lnL>
                    <a:lnR>
                      <a:noFill/>
                    </a:lnR>
                    <a:lnT w="28575">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371475">
                <a:tc>
                  <a:txBody>
                    <a:bodyPr/>
                    <a:lstStyle/>
                    <a:p>
                      <a:pPr>
                        <a:buNone/>
                      </a:pPr>
                      <a:r>
                        <a:rPr lang="zh-CN" altLang="en-US"/>
                        <a:t>数据分布</a:t>
                      </a:r>
                    </a:p>
                  </a:txBody>
                  <a:tcP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zh-CN" altLang="en-US"/>
                        <a:t>改进的一致性哈希（虚拟节点）</a:t>
                      </a:r>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1"/>
                  </a:ext>
                </a:extLst>
              </a:tr>
              <a:tr h="371475">
                <a:tc>
                  <a:txBody>
                    <a:bodyPr/>
                    <a:lstStyle/>
                    <a:p>
                      <a:pPr>
                        <a:buNone/>
                      </a:pPr>
                      <a:r>
                        <a:rPr lang="zh-CN" altLang="en-US"/>
                        <a:t>复制协议</a:t>
                      </a:r>
                    </a:p>
                  </a:txBody>
                  <a:tcP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zh-CN" altLang="en-US"/>
                        <a:t>复制写协议（</a:t>
                      </a:r>
                      <a:r>
                        <a:rPr lang="en-US" altLang="zh-CN"/>
                        <a:t>Replicated-write protocol,NWR</a:t>
                      </a:r>
                      <a:r>
                        <a:rPr lang="zh-CN" altLang="en-US"/>
                        <a:t>参数可调）</a:t>
                      </a:r>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2"/>
                  </a:ext>
                </a:extLst>
              </a:tr>
              <a:tr h="371475">
                <a:tc>
                  <a:txBody>
                    <a:bodyPr/>
                    <a:lstStyle/>
                    <a:p>
                      <a:pPr>
                        <a:buNone/>
                      </a:pPr>
                      <a:r>
                        <a:rPr lang="zh-CN" altLang="en-US"/>
                        <a:t>数据冲突处理</a:t>
                      </a:r>
                    </a:p>
                  </a:txBody>
                  <a:tcP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zh-CN" altLang="en-US"/>
                        <a:t>向量时钟</a:t>
                      </a:r>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r h="371475">
                <a:tc>
                  <a:txBody>
                    <a:bodyPr/>
                    <a:lstStyle/>
                    <a:p>
                      <a:pPr>
                        <a:buNone/>
                      </a:pPr>
                      <a:r>
                        <a:rPr lang="zh-CN" altLang="en-US"/>
                        <a:t>临时故障处理</a:t>
                      </a:r>
                    </a:p>
                  </a:txBody>
                  <a:tcP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zh-CN" altLang="en-US"/>
                        <a:t>数据回传机制（</a:t>
                      </a:r>
                      <a:r>
                        <a:rPr lang="en-US" altLang="zh-CN"/>
                        <a:t>Hinted handoff</a:t>
                      </a:r>
                      <a:r>
                        <a:rPr lang="zh-CN" altLang="en-US"/>
                        <a:t>）</a:t>
                      </a:r>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4"/>
                  </a:ext>
                </a:extLst>
              </a:tr>
              <a:tr h="371475">
                <a:tc>
                  <a:txBody>
                    <a:bodyPr/>
                    <a:lstStyle/>
                    <a:p>
                      <a:pPr>
                        <a:buNone/>
                      </a:pPr>
                      <a:r>
                        <a:rPr lang="zh-CN" altLang="en-US"/>
                        <a:t>永久故障后的恢复</a:t>
                      </a:r>
                    </a:p>
                  </a:txBody>
                  <a:tcPr>
                    <a:lnL>
                      <a:noFill/>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lstStyle/>
                    <a:p>
                      <a:pPr>
                        <a:buNone/>
                      </a:pPr>
                      <a:r>
                        <a:rPr lang="en-US" altLang="zh-CN"/>
                        <a:t>Merkle</a:t>
                      </a:r>
                      <a:r>
                        <a:rPr lang="zh-CN" altLang="en-US"/>
                        <a:t>哈希树</a:t>
                      </a:r>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r h="371475">
                <a:tc>
                  <a:txBody>
                    <a:bodyPr/>
                    <a:lstStyle/>
                    <a:p>
                      <a:pPr>
                        <a:buNone/>
                      </a:pPr>
                      <a:r>
                        <a:rPr lang="zh-CN" altLang="en-US"/>
                        <a:t>成员资格及错误检测</a:t>
                      </a:r>
                    </a:p>
                  </a:txBody>
                  <a:tcPr>
                    <a:lnL>
                      <a:noFill/>
                    </a:lnL>
                    <a:lnR w="12700">
                      <a:solidFill>
                        <a:schemeClr val="tx1"/>
                      </a:solidFill>
                      <a:prstDash val="solid"/>
                    </a:lnR>
                    <a:lnT w="12700">
                      <a:solidFill>
                        <a:schemeClr val="tx1"/>
                      </a:solidFill>
                      <a:prstDash val="solid"/>
                    </a:lnT>
                    <a:lnB w="28575">
                      <a:solidFill>
                        <a:schemeClr val="tx1"/>
                      </a:solidFill>
                      <a:prstDash val="solid"/>
                    </a:lnB>
                    <a:lnTlToBr>
                      <a:noFill/>
                    </a:lnTlToBr>
                    <a:lnBlToTr>
                      <a:noFill/>
                    </a:lnBlToTr>
                    <a:noFill/>
                  </a:tcPr>
                </a:tc>
                <a:tc>
                  <a:txBody>
                    <a:bodyPr/>
                    <a:lstStyle/>
                    <a:p>
                      <a:pPr>
                        <a:buNone/>
                      </a:pPr>
                      <a:r>
                        <a:rPr lang="zh-CN" altLang="en-US" dirty="0"/>
                        <a:t>基于</a:t>
                      </a:r>
                      <a:r>
                        <a:rPr lang="en-US" altLang="zh-CN" dirty="0"/>
                        <a:t>Gossip</a:t>
                      </a:r>
                      <a:r>
                        <a:rPr lang="zh-CN" altLang="en-US" dirty="0"/>
                        <a:t>的成员资格和错误检测协议</a:t>
                      </a:r>
                    </a:p>
                  </a:txBody>
                  <a:tcPr>
                    <a:lnL w="12700">
                      <a:solidFill>
                        <a:schemeClr val="tx1"/>
                      </a:solidFill>
                      <a:prstDash val="solid"/>
                    </a:lnL>
                    <a:lnR>
                      <a:noFill/>
                    </a:lnR>
                    <a:lnT w="12700">
                      <a:solidFill>
                        <a:schemeClr val="tx1"/>
                      </a:solidFill>
                      <a:prstDash val="solid"/>
                    </a:lnT>
                    <a:lnB w="28575">
                      <a:solidFill>
                        <a:schemeClr val="tx1"/>
                      </a:solidFill>
                      <a:prstDash val="soli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灯片编号占位符 4">
            <a:extLst>
              <a:ext uri="{FF2B5EF4-FFF2-40B4-BE49-F238E27FC236}">
                <a16:creationId xmlns:a16="http://schemas.microsoft.com/office/drawing/2014/main" id="{BCCA1574-8B20-9D4C-84B5-66FD66AFAAAB}"/>
              </a:ext>
            </a:extLst>
          </p:cNvPr>
          <p:cNvSpPr>
            <a:spLocks noGrp="1"/>
          </p:cNvSpPr>
          <p:nvPr>
            <p:ph type="sldNum" sz="quarter" idx="12"/>
          </p:nvPr>
        </p:nvSpPr>
        <p:spPr/>
        <p:txBody>
          <a:bodyPr/>
          <a:lstStyle/>
          <a:p>
            <a:fld id="{B13F0FA4-29F4-4B1D-A16B-0D7169EBD889}" type="slidenum">
              <a:rPr lang="en-US" smtClean="0"/>
              <a:t>43</a:t>
            </a:fld>
            <a:endParaRPr lang="en-US" dirty="0"/>
          </a:p>
        </p:txBody>
      </p:sp>
    </p:spTree>
    <p:extLst>
      <p:ext uri="{BB962C8B-B14F-4D97-AF65-F5344CB8AC3E}">
        <p14:creationId xmlns:p14="http://schemas.microsoft.com/office/powerpoint/2010/main" val="244604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0DB8-B8F8-4C89-8B51-6538D0C37091}"/>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57F71669-EA98-4545-9A50-4882B0D6C6E4}"/>
              </a:ext>
            </a:extLst>
          </p:cNvPr>
          <p:cNvSpPr>
            <a:spLocks noGrp="1"/>
          </p:cNvSpPr>
          <p:nvPr>
            <p:ph idx="1"/>
          </p:nvPr>
        </p:nvSpPr>
        <p:spPr/>
        <p:txBody>
          <a:bodyPr/>
          <a:lstStyle/>
          <a:p>
            <a:r>
              <a:rPr lang="zh-CN" altLang="en-US" dirty="0"/>
              <a:t>分布式键值系统：</a:t>
            </a:r>
            <a:r>
              <a:rPr lang="en-US" altLang="zh-CN" dirty="0"/>
              <a:t>Dynamo</a:t>
            </a:r>
            <a:r>
              <a:rPr lang="zh-CN" altLang="en-US" dirty="0"/>
              <a:t>数据分布</a:t>
            </a:r>
            <a:endParaRPr lang="en-US" altLang="zh-CN" dirty="0"/>
          </a:p>
          <a:p>
            <a:pPr lvl="1"/>
            <a:r>
              <a:rPr lang="en-US" altLang="zh-CN" dirty="0"/>
              <a:t>Dynamo</a:t>
            </a:r>
            <a:r>
              <a:rPr lang="zh-CN" altLang="en-US" dirty="0"/>
              <a:t>系统</a:t>
            </a:r>
            <a:r>
              <a:rPr lang="zh-CN" altLang="en-US" b="1" dirty="0"/>
              <a:t>一致性哈希算法</a:t>
            </a:r>
            <a:r>
              <a:rPr lang="zh-CN" altLang="en-US" dirty="0"/>
              <a:t>将数据分布到多个存储节点中</a:t>
            </a:r>
            <a:endParaRPr lang="en-US" altLang="zh-CN" dirty="0"/>
          </a:p>
        </p:txBody>
      </p:sp>
      <p:sp>
        <p:nvSpPr>
          <p:cNvPr id="5" name="Rectangle 4">
            <a:extLst>
              <a:ext uri="{FF2B5EF4-FFF2-40B4-BE49-F238E27FC236}">
                <a16:creationId xmlns:a16="http://schemas.microsoft.com/office/drawing/2014/main" id="{E6AE80DA-317D-46C5-8BFB-5B213FFED0FB}"/>
              </a:ext>
            </a:extLst>
          </p:cNvPr>
          <p:cNvSpPr/>
          <p:nvPr/>
        </p:nvSpPr>
        <p:spPr>
          <a:xfrm>
            <a:off x="1711444" y="2537014"/>
            <a:ext cx="8769112" cy="2677656"/>
          </a:xfrm>
          <a:prstGeom prst="rect">
            <a:avLst/>
          </a:prstGeom>
        </p:spPr>
        <p:txBody>
          <a:bodyPr wrap="square">
            <a:spAutoFit/>
          </a:bodyPr>
          <a:lstStyle/>
          <a:p>
            <a:pPr marL="285750" indent="-28575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一致性哈希算法思想</a:t>
            </a:r>
            <a:r>
              <a:rPr lang="zh-CN" altLang="en-US" sz="2400" dirty="0">
                <a:latin typeface="微软雅黑" panose="020B0503020204020204" pitchFamily="34" charset="-122"/>
                <a:ea typeface="微软雅黑" panose="020B0503020204020204" pitchFamily="34" charset="-122"/>
              </a:rPr>
              <a:t>：给系统中每个节点分配一个随机token，这些token构成一个哈希环。执行数据存放操作时，先计算主键的哈希值，然后存放到顺时针方向第一个大于或者等于该哈希值的token所在的节点</a:t>
            </a: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一致性哈希的优点在于节点加入/删除时只会影响到在哈希环中相邻的节点，而对其他节点没影响</a:t>
            </a:r>
          </a:p>
        </p:txBody>
      </p:sp>
      <p:sp>
        <p:nvSpPr>
          <p:cNvPr id="4" name="灯片编号占位符 3">
            <a:extLst>
              <a:ext uri="{FF2B5EF4-FFF2-40B4-BE49-F238E27FC236}">
                <a16:creationId xmlns:a16="http://schemas.microsoft.com/office/drawing/2014/main" id="{506C4CD0-1D1B-DB46-9353-39576C618351}"/>
              </a:ext>
            </a:extLst>
          </p:cNvPr>
          <p:cNvSpPr>
            <a:spLocks noGrp="1"/>
          </p:cNvSpPr>
          <p:nvPr>
            <p:ph type="sldNum" sz="quarter" idx="12"/>
          </p:nvPr>
        </p:nvSpPr>
        <p:spPr/>
        <p:txBody>
          <a:bodyPr/>
          <a:lstStyle/>
          <a:p>
            <a:fld id="{B13F0FA4-29F4-4B1D-A16B-0D7169EBD889}" type="slidenum">
              <a:rPr lang="en-US" smtClean="0"/>
              <a:t>44</a:t>
            </a:fld>
            <a:endParaRPr lang="en-US" dirty="0"/>
          </a:p>
        </p:txBody>
      </p:sp>
    </p:spTree>
    <p:extLst>
      <p:ext uri="{BB962C8B-B14F-4D97-AF65-F5344CB8AC3E}">
        <p14:creationId xmlns:p14="http://schemas.microsoft.com/office/powerpoint/2010/main" val="3767092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0DB8-B8F8-4C89-8B51-6538D0C37091}"/>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57F71669-EA98-4545-9A50-4882B0D6C6E4}"/>
              </a:ext>
            </a:extLst>
          </p:cNvPr>
          <p:cNvSpPr>
            <a:spLocks noGrp="1"/>
          </p:cNvSpPr>
          <p:nvPr>
            <p:ph idx="1"/>
          </p:nvPr>
        </p:nvSpPr>
        <p:spPr/>
        <p:txBody>
          <a:bodyPr/>
          <a:lstStyle/>
          <a:p>
            <a:r>
              <a:rPr lang="zh-CN" altLang="en-US" dirty="0"/>
              <a:t>分布式键值系统：</a:t>
            </a:r>
            <a:r>
              <a:rPr lang="en-US" altLang="zh-CN" dirty="0"/>
              <a:t>Dynamo</a:t>
            </a:r>
            <a:r>
              <a:rPr lang="zh-CN" altLang="en-US" dirty="0"/>
              <a:t>数据分布</a:t>
            </a:r>
            <a:endParaRPr lang="en-US" altLang="zh-CN" dirty="0"/>
          </a:p>
          <a:p>
            <a:pPr lvl="1"/>
            <a:r>
              <a:rPr lang="en-US" altLang="zh-CN" dirty="0"/>
              <a:t>Dynamo</a:t>
            </a:r>
            <a:r>
              <a:rPr lang="zh-CN" altLang="en-US" dirty="0"/>
              <a:t>系统</a:t>
            </a:r>
            <a:r>
              <a:rPr lang="zh-CN" altLang="en-US" b="1" dirty="0"/>
              <a:t>一致性哈希算法</a:t>
            </a:r>
            <a:r>
              <a:rPr lang="zh-CN" altLang="en-US" dirty="0"/>
              <a:t>将数据分布到多个存储节点中</a:t>
            </a:r>
            <a:endParaRPr lang="en-US" altLang="zh-CN" dirty="0"/>
          </a:p>
          <a:p>
            <a:pPr lvl="1"/>
            <a:r>
              <a:rPr lang="zh-CN" altLang="en-US" dirty="0"/>
              <a:t>考虑到节点的异构性，不同节点的处理能力差别可能很大，</a:t>
            </a:r>
            <a:r>
              <a:rPr lang="en-US" altLang="zh-CN" dirty="0"/>
              <a:t>Dynamo</a:t>
            </a:r>
            <a:r>
              <a:rPr lang="zh-CN" altLang="en-US" dirty="0"/>
              <a:t>使用了改进的一致性哈希算法：每个物理节点根据其性能的差异分配多个</a:t>
            </a:r>
            <a:r>
              <a:rPr lang="en-US" altLang="zh-CN" dirty="0"/>
              <a:t>token</a:t>
            </a:r>
            <a:r>
              <a:rPr lang="zh-CN" altLang="en-US" dirty="0"/>
              <a:t>，每个</a:t>
            </a:r>
            <a:r>
              <a:rPr lang="en-US" altLang="zh-CN" dirty="0"/>
              <a:t>token</a:t>
            </a:r>
            <a:r>
              <a:rPr lang="zh-CN" altLang="en-US" dirty="0"/>
              <a:t>对应一个“虚拟节点”。每个虚拟节点的处理能力基本相当，并随机分布在哈希空间中。存储时，数据按照哈希值落到某个虚拟节点负责的区域，然后被存储在该虚拟节点所对应的物理节点中。</a:t>
            </a:r>
          </a:p>
          <a:p>
            <a:pPr lvl="1"/>
            <a:endParaRPr lang="en-US" altLang="zh-CN" dirty="0"/>
          </a:p>
        </p:txBody>
      </p:sp>
      <p:sp>
        <p:nvSpPr>
          <p:cNvPr id="4" name="灯片编号占位符 3">
            <a:extLst>
              <a:ext uri="{FF2B5EF4-FFF2-40B4-BE49-F238E27FC236}">
                <a16:creationId xmlns:a16="http://schemas.microsoft.com/office/drawing/2014/main" id="{9E66F4B9-FB9C-F948-B7FA-118C44CC4CEA}"/>
              </a:ext>
            </a:extLst>
          </p:cNvPr>
          <p:cNvSpPr>
            <a:spLocks noGrp="1"/>
          </p:cNvSpPr>
          <p:nvPr>
            <p:ph type="sldNum" sz="quarter" idx="12"/>
          </p:nvPr>
        </p:nvSpPr>
        <p:spPr/>
        <p:txBody>
          <a:bodyPr/>
          <a:lstStyle/>
          <a:p>
            <a:fld id="{B13F0FA4-29F4-4B1D-A16B-0D7169EBD889}" type="slidenum">
              <a:rPr lang="en-US" smtClean="0"/>
              <a:t>45</a:t>
            </a:fld>
            <a:endParaRPr lang="en-US" dirty="0"/>
          </a:p>
        </p:txBody>
      </p:sp>
    </p:spTree>
    <p:extLst>
      <p:ext uri="{BB962C8B-B14F-4D97-AF65-F5344CB8AC3E}">
        <p14:creationId xmlns:p14="http://schemas.microsoft.com/office/powerpoint/2010/main" val="1521646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AE53-27C6-4A14-8A87-1EC971A03D0E}"/>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B01F0A63-C62C-4F1E-9FA4-DEF4D4A39FEB}"/>
              </a:ext>
            </a:extLst>
          </p:cNvPr>
          <p:cNvSpPr>
            <a:spLocks noGrp="1"/>
          </p:cNvSpPr>
          <p:nvPr>
            <p:ph idx="1"/>
          </p:nvPr>
        </p:nvSpPr>
        <p:spPr/>
        <p:txBody>
          <a:bodyPr/>
          <a:lstStyle/>
          <a:p>
            <a:r>
              <a:rPr lang="en-US" altLang="zh-CN" dirty="0"/>
              <a:t>Dynamo</a:t>
            </a:r>
            <a:r>
              <a:rPr lang="zh-CN" altLang="en-US" dirty="0"/>
              <a:t>中一致性哈希改进</a:t>
            </a:r>
            <a:endParaRPr lang="en-US" altLang="zh-CN" dirty="0"/>
          </a:p>
          <a:p>
            <a:pPr lvl="1"/>
            <a:r>
              <a:rPr lang="zh-CN" altLang="en-US" dirty="0"/>
              <a:t>如图</a:t>
            </a:r>
            <a:r>
              <a:rPr lang="en-US" altLang="zh-CN" dirty="0"/>
              <a:t>Dynamo</a:t>
            </a:r>
            <a:r>
              <a:rPr lang="zh-CN" altLang="en-US" dirty="0"/>
              <a:t>集群中原来有</a:t>
            </a:r>
            <a:r>
              <a:rPr lang="en-US" altLang="zh-CN" dirty="0"/>
              <a:t>3</a:t>
            </a:r>
            <a:r>
              <a:rPr lang="zh-CN" altLang="en-US" dirty="0"/>
              <a:t>个节点，每个节点分配了</a:t>
            </a:r>
            <a:r>
              <a:rPr lang="en-US" altLang="zh-CN" dirty="0"/>
              <a:t>3</a:t>
            </a:r>
            <a:r>
              <a:rPr lang="zh-CN" altLang="en-US" dirty="0"/>
              <a:t>个</a:t>
            </a:r>
            <a:r>
              <a:rPr lang="en-US" altLang="zh-CN" dirty="0"/>
              <a:t>token</a:t>
            </a:r>
            <a:r>
              <a:rPr lang="zh-CN" altLang="en-US" dirty="0"/>
              <a:t>：节点</a:t>
            </a:r>
            <a:r>
              <a:rPr lang="en-US" altLang="zh-CN" dirty="0"/>
              <a:t>1</a:t>
            </a:r>
            <a:r>
              <a:rPr lang="zh-CN" altLang="en-US" dirty="0"/>
              <a:t>（</a:t>
            </a:r>
            <a:r>
              <a:rPr lang="en-US" altLang="zh-CN" dirty="0"/>
              <a:t>1</a:t>
            </a:r>
            <a:r>
              <a:rPr lang="zh-CN" altLang="en-US" dirty="0"/>
              <a:t>，</a:t>
            </a:r>
            <a:r>
              <a:rPr lang="en-US" altLang="zh-CN" dirty="0"/>
              <a:t>4</a:t>
            </a:r>
            <a:r>
              <a:rPr lang="zh-CN" altLang="en-US" dirty="0"/>
              <a:t>，</a:t>
            </a:r>
            <a:r>
              <a:rPr lang="en-US" altLang="zh-CN" dirty="0"/>
              <a:t>7</a:t>
            </a:r>
            <a:r>
              <a:rPr lang="zh-CN" altLang="en-US" dirty="0"/>
              <a:t>），节点</a:t>
            </a:r>
            <a:r>
              <a:rPr lang="en-US" altLang="zh-CN" dirty="0"/>
              <a:t>2</a:t>
            </a:r>
            <a:r>
              <a:rPr lang="zh-CN" altLang="en-US" dirty="0"/>
              <a:t>（</a:t>
            </a:r>
            <a:r>
              <a:rPr lang="en-US" altLang="zh-CN" dirty="0"/>
              <a:t>2</a:t>
            </a:r>
            <a:r>
              <a:rPr lang="zh-CN" altLang="en-US" dirty="0"/>
              <a:t>，</a:t>
            </a:r>
            <a:r>
              <a:rPr lang="en-US" altLang="zh-CN" dirty="0"/>
              <a:t>3</a:t>
            </a:r>
            <a:r>
              <a:rPr lang="zh-CN" altLang="en-US" dirty="0"/>
              <a:t>，</a:t>
            </a:r>
            <a:r>
              <a:rPr lang="en-US" altLang="zh-CN" dirty="0"/>
              <a:t>8</a:t>
            </a:r>
            <a:r>
              <a:rPr lang="zh-CN" altLang="en-US" dirty="0"/>
              <a:t>），节点</a:t>
            </a:r>
            <a:r>
              <a:rPr lang="en-US" altLang="zh-CN" dirty="0"/>
              <a:t>3</a:t>
            </a:r>
            <a:r>
              <a:rPr lang="zh-CN" altLang="en-US" dirty="0"/>
              <a:t>（</a:t>
            </a:r>
            <a:r>
              <a:rPr lang="en-US" altLang="zh-CN" dirty="0"/>
              <a:t>0</a:t>
            </a:r>
            <a:r>
              <a:rPr lang="zh-CN" altLang="en-US" dirty="0"/>
              <a:t>，</a:t>
            </a:r>
            <a:r>
              <a:rPr lang="en-US" altLang="zh-CN" dirty="0"/>
              <a:t>5</a:t>
            </a:r>
            <a:r>
              <a:rPr lang="zh-CN" altLang="en-US" dirty="0"/>
              <a:t>，</a:t>
            </a:r>
            <a:r>
              <a:rPr lang="en-US" altLang="zh-CN" dirty="0"/>
              <a:t>6</a:t>
            </a:r>
            <a:r>
              <a:rPr lang="zh-CN" altLang="en-US" dirty="0"/>
              <a:t>）。存放数据时，首先计算主键的哈希值，并根据哈希值将数据存放到对应</a:t>
            </a:r>
            <a:r>
              <a:rPr lang="en-US" altLang="zh-CN" dirty="0"/>
              <a:t>token</a:t>
            </a:r>
            <a:r>
              <a:rPr lang="zh-CN" altLang="en-US" dirty="0"/>
              <a:t>所在的节点。假设增加节点</a:t>
            </a:r>
            <a:r>
              <a:rPr lang="en-US" altLang="zh-CN" dirty="0"/>
              <a:t>4</a:t>
            </a:r>
            <a:r>
              <a:rPr lang="zh-CN" altLang="en-US" dirty="0"/>
              <a:t>，</a:t>
            </a:r>
            <a:r>
              <a:rPr lang="en-US" altLang="zh-CN" dirty="0"/>
              <a:t>Dynamo</a:t>
            </a:r>
            <a:r>
              <a:rPr lang="zh-CN" altLang="en-US" dirty="0"/>
              <a:t>集群可能会分别将节点</a:t>
            </a:r>
            <a:r>
              <a:rPr lang="en-US" altLang="zh-CN" dirty="0"/>
              <a:t>1</a:t>
            </a:r>
            <a:r>
              <a:rPr lang="zh-CN" altLang="en-US" dirty="0"/>
              <a:t>和节点</a:t>
            </a:r>
            <a:r>
              <a:rPr lang="en-US" altLang="zh-CN" dirty="0"/>
              <a:t>3</a:t>
            </a:r>
            <a:r>
              <a:rPr lang="zh-CN" altLang="en-US" dirty="0"/>
              <a:t>的</a:t>
            </a:r>
            <a:r>
              <a:rPr lang="en-US" altLang="zh-CN" dirty="0"/>
              <a:t>token 1</a:t>
            </a:r>
            <a:r>
              <a:rPr lang="zh-CN" altLang="en-US" dirty="0"/>
              <a:t>和</a:t>
            </a:r>
            <a:r>
              <a:rPr lang="en-US" altLang="zh-CN" dirty="0"/>
              <a:t>token 5</a:t>
            </a:r>
            <a:r>
              <a:rPr lang="zh-CN" altLang="en-US" dirty="0"/>
              <a:t>迁移到节点</a:t>
            </a:r>
            <a:r>
              <a:rPr lang="en-US" altLang="zh-CN" dirty="0"/>
              <a:t>4</a:t>
            </a:r>
            <a:r>
              <a:rPr lang="zh-CN" altLang="en-US" dirty="0"/>
              <a:t>，节点</a:t>
            </a:r>
            <a:r>
              <a:rPr lang="en-US" altLang="zh-CN" dirty="0"/>
              <a:t>token</a:t>
            </a:r>
            <a:r>
              <a:rPr lang="zh-CN" altLang="en-US" dirty="0"/>
              <a:t>分配情况变为：节点</a:t>
            </a:r>
            <a:r>
              <a:rPr lang="en-US" altLang="zh-CN" dirty="0"/>
              <a:t>1</a:t>
            </a:r>
            <a:r>
              <a:rPr lang="zh-CN" altLang="en-US" dirty="0"/>
              <a:t>（</a:t>
            </a:r>
            <a:r>
              <a:rPr lang="en-US" altLang="zh-CN" dirty="0"/>
              <a:t>4</a:t>
            </a:r>
            <a:r>
              <a:rPr lang="zh-CN" altLang="en-US" dirty="0"/>
              <a:t>，</a:t>
            </a:r>
            <a:r>
              <a:rPr lang="en-US" altLang="zh-CN" dirty="0"/>
              <a:t>7</a:t>
            </a:r>
            <a:r>
              <a:rPr lang="zh-CN" altLang="en-US" dirty="0"/>
              <a:t>），节点</a:t>
            </a:r>
            <a:r>
              <a:rPr lang="en-US" altLang="zh-CN" dirty="0"/>
              <a:t>2</a:t>
            </a:r>
            <a:r>
              <a:rPr lang="zh-CN" altLang="en-US" dirty="0"/>
              <a:t>（</a:t>
            </a:r>
            <a:r>
              <a:rPr lang="en-US" altLang="zh-CN" dirty="0"/>
              <a:t>2</a:t>
            </a:r>
            <a:r>
              <a:rPr lang="zh-CN" altLang="en-US" dirty="0"/>
              <a:t>，</a:t>
            </a:r>
            <a:r>
              <a:rPr lang="en-US" altLang="zh-CN" dirty="0"/>
              <a:t>3</a:t>
            </a:r>
            <a:r>
              <a:rPr lang="zh-CN" altLang="en-US" dirty="0"/>
              <a:t>，</a:t>
            </a:r>
            <a:r>
              <a:rPr lang="en-US" altLang="zh-CN" dirty="0"/>
              <a:t>8</a:t>
            </a:r>
            <a:r>
              <a:rPr lang="zh-CN" altLang="en-US" dirty="0"/>
              <a:t>），节点</a:t>
            </a:r>
            <a:r>
              <a:rPr lang="en-US" altLang="zh-CN" dirty="0"/>
              <a:t>3</a:t>
            </a:r>
            <a:r>
              <a:rPr lang="zh-CN" altLang="en-US" dirty="0"/>
              <a:t>（</a:t>
            </a:r>
            <a:r>
              <a:rPr lang="en-US" altLang="zh-CN" dirty="0"/>
              <a:t>0</a:t>
            </a:r>
            <a:r>
              <a:rPr lang="zh-CN" altLang="en-US" dirty="0"/>
              <a:t>，</a:t>
            </a:r>
            <a:r>
              <a:rPr lang="en-US" altLang="zh-CN" dirty="0"/>
              <a:t>6</a:t>
            </a:r>
            <a:r>
              <a:rPr lang="zh-CN" altLang="en-US" dirty="0"/>
              <a:t>）以及节点</a:t>
            </a:r>
            <a:r>
              <a:rPr lang="en-US" altLang="zh-CN" dirty="0"/>
              <a:t>4</a:t>
            </a:r>
            <a:r>
              <a:rPr lang="zh-CN" altLang="en-US" dirty="0"/>
              <a:t>（</a:t>
            </a:r>
            <a:r>
              <a:rPr lang="en-US" altLang="zh-CN" dirty="0"/>
              <a:t>1</a:t>
            </a:r>
            <a:r>
              <a:rPr lang="zh-CN" altLang="en-US" dirty="0"/>
              <a:t>，</a:t>
            </a:r>
            <a:r>
              <a:rPr lang="en-US" altLang="zh-CN" dirty="0"/>
              <a:t>5</a:t>
            </a:r>
            <a:r>
              <a:rPr lang="zh-CN" altLang="en-US" dirty="0"/>
              <a:t>）。这样就实现了自动负载均衡。</a:t>
            </a:r>
          </a:p>
          <a:p>
            <a:pPr lvl="1"/>
            <a:endParaRPr lang="zh-CN" altLang="en-US" dirty="0"/>
          </a:p>
        </p:txBody>
      </p:sp>
      <p:grpSp>
        <p:nvGrpSpPr>
          <p:cNvPr id="6" name="组合 5">
            <a:extLst>
              <a:ext uri="{FF2B5EF4-FFF2-40B4-BE49-F238E27FC236}">
                <a16:creationId xmlns:a16="http://schemas.microsoft.com/office/drawing/2014/main" id="{EC076541-25E5-46C4-B668-A6CABBF54831}"/>
              </a:ext>
            </a:extLst>
          </p:cNvPr>
          <p:cNvGrpSpPr/>
          <p:nvPr/>
        </p:nvGrpSpPr>
        <p:grpSpPr>
          <a:xfrm>
            <a:off x="2806065" y="4251325"/>
            <a:ext cx="6089650" cy="1833880"/>
            <a:chOff x="4403" y="6491"/>
            <a:chExt cx="9590" cy="2888"/>
          </a:xfrm>
        </p:grpSpPr>
        <p:grpSp>
          <p:nvGrpSpPr>
            <p:cNvPr id="7" name="组合 6">
              <a:extLst>
                <a:ext uri="{FF2B5EF4-FFF2-40B4-BE49-F238E27FC236}">
                  <a16:creationId xmlns:a16="http://schemas.microsoft.com/office/drawing/2014/main" id="{F6EC7C5D-A723-4189-8D0F-44922D92A233}"/>
                </a:ext>
              </a:extLst>
            </p:cNvPr>
            <p:cNvGrpSpPr/>
            <p:nvPr/>
          </p:nvGrpSpPr>
          <p:grpSpPr>
            <a:xfrm>
              <a:off x="4403" y="6491"/>
              <a:ext cx="3387" cy="2888"/>
              <a:chOff x="4403" y="6835"/>
              <a:chExt cx="3387" cy="2888"/>
            </a:xfrm>
          </p:grpSpPr>
          <p:grpSp>
            <p:nvGrpSpPr>
              <p:cNvPr id="32" name="组合 31">
                <a:extLst>
                  <a:ext uri="{FF2B5EF4-FFF2-40B4-BE49-F238E27FC236}">
                    <a16:creationId xmlns:a16="http://schemas.microsoft.com/office/drawing/2014/main" id="{7D86985F-A1FF-45D3-9F3D-4543129403BD}"/>
                  </a:ext>
                </a:extLst>
              </p:cNvPr>
              <p:cNvGrpSpPr/>
              <p:nvPr/>
            </p:nvGrpSpPr>
            <p:grpSpPr>
              <a:xfrm>
                <a:off x="4403" y="6835"/>
                <a:ext cx="865" cy="2888"/>
                <a:chOff x="4403" y="6563"/>
                <a:chExt cx="865" cy="2888"/>
              </a:xfrm>
            </p:grpSpPr>
            <p:sp>
              <p:nvSpPr>
                <p:cNvPr id="45" name="矩形 44">
                  <a:extLst>
                    <a:ext uri="{FF2B5EF4-FFF2-40B4-BE49-F238E27FC236}">
                      <a16:creationId xmlns:a16="http://schemas.microsoft.com/office/drawing/2014/main" id="{F838D091-40E3-4CF0-A933-132E7641B424}"/>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椭圆 45">
                  <a:extLst>
                    <a:ext uri="{FF2B5EF4-FFF2-40B4-BE49-F238E27FC236}">
                      <a16:creationId xmlns:a16="http://schemas.microsoft.com/office/drawing/2014/main" id="{873BA90F-791B-4422-BF7D-27A9741009D0}"/>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47" name="椭圆 46">
                  <a:extLst>
                    <a:ext uri="{FF2B5EF4-FFF2-40B4-BE49-F238E27FC236}">
                      <a16:creationId xmlns:a16="http://schemas.microsoft.com/office/drawing/2014/main" id="{494CCD50-9139-4D14-962F-82565AD6C5AE}"/>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48" name="椭圆 47">
                  <a:extLst>
                    <a:ext uri="{FF2B5EF4-FFF2-40B4-BE49-F238E27FC236}">
                      <a16:creationId xmlns:a16="http://schemas.microsoft.com/office/drawing/2014/main" id="{1CA3CCB8-21B3-4059-92B9-4C9FC2E6ADFE}"/>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7</a:t>
                  </a:r>
                </a:p>
              </p:txBody>
            </p:sp>
            <p:sp>
              <p:nvSpPr>
                <p:cNvPr id="49" name="文本框 48">
                  <a:extLst>
                    <a:ext uri="{FF2B5EF4-FFF2-40B4-BE49-F238E27FC236}">
                      <a16:creationId xmlns:a16="http://schemas.microsoft.com/office/drawing/2014/main" id="{87C9C027-8C6B-4F0B-81B1-80C8227F9F69}"/>
                    </a:ext>
                  </a:extLst>
                </p:cNvPr>
                <p:cNvSpPr txBox="1"/>
                <p:nvPr/>
              </p:nvSpPr>
              <p:spPr>
                <a:xfrm>
                  <a:off x="4442" y="9065"/>
                  <a:ext cx="789" cy="386"/>
                </a:xfrm>
                <a:prstGeom prst="rect">
                  <a:avLst/>
                </a:prstGeom>
                <a:noFill/>
              </p:spPr>
              <p:txBody>
                <a:bodyPr wrap="none" rtlCol="0">
                  <a:spAutoFit/>
                </a:bodyPr>
                <a:lstStyle/>
                <a:p>
                  <a:pPr algn="ctr"/>
                  <a:r>
                    <a:rPr lang="zh-CN" altLang="en-US" sz="1000"/>
                    <a:t>节点</a:t>
                  </a:r>
                  <a:r>
                    <a:rPr lang="en-US" altLang="zh-CN" sz="1000"/>
                    <a:t>1</a:t>
                  </a:r>
                </a:p>
              </p:txBody>
            </p:sp>
          </p:grpSp>
          <p:grpSp>
            <p:nvGrpSpPr>
              <p:cNvPr id="33" name="组合 32">
                <a:extLst>
                  <a:ext uri="{FF2B5EF4-FFF2-40B4-BE49-F238E27FC236}">
                    <a16:creationId xmlns:a16="http://schemas.microsoft.com/office/drawing/2014/main" id="{27B44FB2-CC04-4224-8634-7F4127D2D0DF}"/>
                  </a:ext>
                </a:extLst>
              </p:cNvPr>
              <p:cNvGrpSpPr/>
              <p:nvPr/>
            </p:nvGrpSpPr>
            <p:grpSpPr>
              <a:xfrm>
                <a:off x="5664" y="6835"/>
                <a:ext cx="865" cy="2888"/>
                <a:chOff x="4403" y="6563"/>
                <a:chExt cx="865" cy="2888"/>
              </a:xfrm>
            </p:grpSpPr>
            <p:sp>
              <p:nvSpPr>
                <p:cNvPr id="40" name="矩形 39">
                  <a:extLst>
                    <a:ext uri="{FF2B5EF4-FFF2-40B4-BE49-F238E27FC236}">
                      <a16:creationId xmlns:a16="http://schemas.microsoft.com/office/drawing/2014/main" id="{C50E79E3-43EF-43BE-8426-4243F457B502}"/>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椭圆 40">
                  <a:extLst>
                    <a:ext uri="{FF2B5EF4-FFF2-40B4-BE49-F238E27FC236}">
                      <a16:creationId xmlns:a16="http://schemas.microsoft.com/office/drawing/2014/main" id="{E27AAB4B-44FC-4C9A-8484-E9AFC1362BA5}"/>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42" name="椭圆 41">
                  <a:extLst>
                    <a:ext uri="{FF2B5EF4-FFF2-40B4-BE49-F238E27FC236}">
                      <a16:creationId xmlns:a16="http://schemas.microsoft.com/office/drawing/2014/main" id="{07BBC8E7-1A9F-45A3-A342-63827105B1E3}"/>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43" name="椭圆 42">
                  <a:extLst>
                    <a:ext uri="{FF2B5EF4-FFF2-40B4-BE49-F238E27FC236}">
                      <a16:creationId xmlns:a16="http://schemas.microsoft.com/office/drawing/2014/main" id="{689A9066-F692-4AF8-A299-EED0FCF75A15}"/>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8</a:t>
                  </a:r>
                </a:p>
              </p:txBody>
            </p:sp>
            <p:sp>
              <p:nvSpPr>
                <p:cNvPr id="44" name="文本框 43">
                  <a:extLst>
                    <a:ext uri="{FF2B5EF4-FFF2-40B4-BE49-F238E27FC236}">
                      <a16:creationId xmlns:a16="http://schemas.microsoft.com/office/drawing/2014/main" id="{67653309-8AD8-454D-BBCB-C12190DEC4B9}"/>
                    </a:ext>
                  </a:extLst>
                </p:cNvPr>
                <p:cNvSpPr txBox="1"/>
                <p:nvPr/>
              </p:nvSpPr>
              <p:spPr>
                <a:xfrm>
                  <a:off x="4443" y="9065"/>
                  <a:ext cx="789" cy="386"/>
                </a:xfrm>
                <a:prstGeom prst="rect">
                  <a:avLst/>
                </a:prstGeom>
                <a:noFill/>
              </p:spPr>
              <p:txBody>
                <a:bodyPr wrap="none" rtlCol="0">
                  <a:spAutoFit/>
                </a:bodyPr>
                <a:lstStyle/>
                <a:p>
                  <a:pPr algn="ctr"/>
                  <a:r>
                    <a:rPr lang="zh-CN" altLang="en-US" sz="1000"/>
                    <a:t>节点</a:t>
                  </a:r>
                  <a:r>
                    <a:rPr lang="en-US" altLang="zh-CN" sz="1000"/>
                    <a:t>2</a:t>
                  </a:r>
                </a:p>
              </p:txBody>
            </p:sp>
          </p:grpSp>
          <p:grpSp>
            <p:nvGrpSpPr>
              <p:cNvPr id="34" name="组合 33">
                <a:extLst>
                  <a:ext uri="{FF2B5EF4-FFF2-40B4-BE49-F238E27FC236}">
                    <a16:creationId xmlns:a16="http://schemas.microsoft.com/office/drawing/2014/main" id="{5C102BE6-4CD6-44E7-A425-1EE17A4D4086}"/>
                  </a:ext>
                </a:extLst>
              </p:cNvPr>
              <p:cNvGrpSpPr/>
              <p:nvPr/>
            </p:nvGrpSpPr>
            <p:grpSpPr>
              <a:xfrm>
                <a:off x="6925" y="6835"/>
                <a:ext cx="865" cy="2888"/>
                <a:chOff x="4403" y="6563"/>
                <a:chExt cx="865" cy="2888"/>
              </a:xfrm>
            </p:grpSpPr>
            <p:sp>
              <p:nvSpPr>
                <p:cNvPr id="35" name="矩形 34">
                  <a:extLst>
                    <a:ext uri="{FF2B5EF4-FFF2-40B4-BE49-F238E27FC236}">
                      <a16:creationId xmlns:a16="http://schemas.microsoft.com/office/drawing/2014/main" id="{E50C7205-FED5-4B05-B4B8-32716531FED4}"/>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椭圆 35">
                  <a:extLst>
                    <a:ext uri="{FF2B5EF4-FFF2-40B4-BE49-F238E27FC236}">
                      <a16:creationId xmlns:a16="http://schemas.microsoft.com/office/drawing/2014/main" id="{38ED2F0A-0206-490B-BCA4-CAEFFEAB10E6}"/>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0</a:t>
                  </a:r>
                </a:p>
              </p:txBody>
            </p:sp>
            <p:sp>
              <p:nvSpPr>
                <p:cNvPr id="37" name="椭圆 36">
                  <a:extLst>
                    <a:ext uri="{FF2B5EF4-FFF2-40B4-BE49-F238E27FC236}">
                      <a16:creationId xmlns:a16="http://schemas.microsoft.com/office/drawing/2014/main" id="{93CB46A1-E5BD-4324-94E9-6430C5058074}"/>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5</a:t>
                  </a:r>
                </a:p>
              </p:txBody>
            </p:sp>
            <p:sp>
              <p:nvSpPr>
                <p:cNvPr id="38" name="椭圆 37">
                  <a:extLst>
                    <a:ext uri="{FF2B5EF4-FFF2-40B4-BE49-F238E27FC236}">
                      <a16:creationId xmlns:a16="http://schemas.microsoft.com/office/drawing/2014/main" id="{922D46A7-B28B-4882-A2B6-CDC268F144AA}"/>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6</a:t>
                  </a:r>
                </a:p>
              </p:txBody>
            </p:sp>
            <p:sp>
              <p:nvSpPr>
                <p:cNvPr id="39" name="文本框 38">
                  <a:extLst>
                    <a:ext uri="{FF2B5EF4-FFF2-40B4-BE49-F238E27FC236}">
                      <a16:creationId xmlns:a16="http://schemas.microsoft.com/office/drawing/2014/main" id="{389423DC-38BA-46C6-A25F-5C6FAEAFF466}"/>
                    </a:ext>
                  </a:extLst>
                </p:cNvPr>
                <p:cNvSpPr txBox="1"/>
                <p:nvPr/>
              </p:nvSpPr>
              <p:spPr>
                <a:xfrm>
                  <a:off x="4444" y="9065"/>
                  <a:ext cx="789" cy="386"/>
                </a:xfrm>
                <a:prstGeom prst="rect">
                  <a:avLst/>
                </a:prstGeom>
                <a:noFill/>
              </p:spPr>
              <p:txBody>
                <a:bodyPr wrap="none" rtlCol="0">
                  <a:spAutoFit/>
                </a:bodyPr>
                <a:lstStyle/>
                <a:p>
                  <a:pPr algn="ctr"/>
                  <a:r>
                    <a:rPr lang="zh-CN" altLang="en-US" sz="1000"/>
                    <a:t>节点</a:t>
                  </a:r>
                  <a:r>
                    <a:rPr lang="en-US" altLang="zh-CN" sz="1000"/>
                    <a:t>3</a:t>
                  </a:r>
                </a:p>
              </p:txBody>
            </p:sp>
          </p:grpSp>
        </p:grpSp>
        <p:grpSp>
          <p:nvGrpSpPr>
            <p:cNvPr id="8" name="组合 7">
              <a:extLst>
                <a:ext uri="{FF2B5EF4-FFF2-40B4-BE49-F238E27FC236}">
                  <a16:creationId xmlns:a16="http://schemas.microsoft.com/office/drawing/2014/main" id="{B3C4F52E-C6BE-4571-B598-B23D59B40DE5}"/>
                </a:ext>
              </a:extLst>
            </p:cNvPr>
            <p:cNvGrpSpPr/>
            <p:nvPr/>
          </p:nvGrpSpPr>
          <p:grpSpPr>
            <a:xfrm>
              <a:off x="9235" y="6491"/>
              <a:ext cx="4759" cy="2888"/>
              <a:chOff x="9246" y="6862"/>
              <a:chExt cx="4759" cy="2888"/>
            </a:xfrm>
          </p:grpSpPr>
          <p:grpSp>
            <p:nvGrpSpPr>
              <p:cNvPr id="11" name="组合 10">
                <a:extLst>
                  <a:ext uri="{FF2B5EF4-FFF2-40B4-BE49-F238E27FC236}">
                    <a16:creationId xmlns:a16="http://schemas.microsoft.com/office/drawing/2014/main" id="{7CD956E3-642D-4454-B192-CCE6FB1097B5}"/>
                  </a:ext>
                </a:extLst>
              </p:cNvPr>
              <p:cNvGrpSpPr/>
              <p:nvPr/>
            </p:nvGrpSpPr>
            <p:grpSpPr>
              <a:xfrm>
                <a:off x="9246" y="6862"/>
                <a:ext cx="865" cy="2888"/>
                <a:chOff x="4403" y="6563"/>
                <a:chExt cx="865" cy="2888"/>
              </a:xfrm>
            </p:grpSpPr>
            <p:sp>
              <p:nvSpPr>
                <p:cNvPr id="28" name="矩形 27">
                  <a:extLst>
                    <a:ext uri="{FF2B5EF4-FFF2-40B4-BE49-F238E27FC236}">
                      <a16:creationId xmlns:a16="http://schemas.microsoft.com/office/drawing/2014/main" id="{3A9F1783-6398-4AE0-BABE-99E7B6CF50DD}"/>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椭圆 28">
                  <a:extLst>
                    <a:ext uri="{FF2B5EF4-FFF2-40B4-BE49-F238E27FC236}">
                      <a16:creationId xmlns:a16="http://schemas.microsoft.com/office/drawing/2014/main" id="{28A70214-B1DC-411D-899F-7FD488748794}"/>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sp>
              <p:nvSpPr>
                <p:cNvPr id="30" name="椭圆 29">
                  <a:extLst>
                    <a:ext uri="{FF2B5EF4-FFF2-40B4-BE49-F238E27FC236}">
                      <a16:creationId xmlns:a16="http://schemas.microsoft.com/office/drawing/2014/main" id="{8A338C51-C1EF-4330-9BC7-F6BEA4352CDF}"/>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7</a:t>
                  </a:r>
                </a:p>
              </p:txBody>
            </p:sp>
            <p:sp>
              <p:nvSpPr>
                <p:cNvPr id="31" name="文本框 30">
                  <a:extLst>
                    <a:ext uri="{FF2B5EF4-FFF2-40B4-BE49-F238E27FC236}">
                      <a16:creationId xmlns:a16="http://schemas.microsoft.com/office/drawing/2014/main" id="{FD4C7EAD-3911-4C2E-AC0C-8689012F9167}"/>
                    </a:ext>
                  </a:extLst>
                </p:cNvPr>
                <p:cNvSpPr txBox="1"/>
                <p:nvPr/>
              </p:nvSpPr>
              <p:spPr>
                <a:xfrm>
                  <a:off x="4441" y="9065"/>
                  <a:ext cx="789" cy="386"/>
                </a:xfrm>
                <a:prstGeom prst="rect">
                  <a:avLst/>
                </a:prstGeom>
                <a:noFill/>
              </p:spPr>
              <p:txBody>
                <a:bodyPr wrap="none" rtlCol="0">
                  <a:spAutoFit/>
                </a:bodyPr>
                <a:lstStyle/>
                <a:p>
                  <a:pPr algn="ctr"/>
                  <a:r>
                    <a:rPr lang="zh-CN" altLang="en-US" sz="1000"/>
                    <a:t>节点</a:t>
                  </a:r>
                  <a:r>
                    <a:rPr lang="en-US" altLang="zh-CN" sz="1000"/>
                    <a:t>1</a:t>
                  </a:r>
                </a:p>
              </p:txBody>
            </p:sp>
          </p:grpSp>
          <p:grpSp>
            <p:nvGrpSpPr>
              <p:cNvPr id="12" name="组合 11">
                <a:extLst>
                  <a:ext uri="{FF2B5EF4-FFF2-40B4-BE49-F238E27FC236}">
                    <a16:creationId xmlns:a16="http://schemas.microsoft.com/office/drawing/2014/main" id="{0A1FB721-3048-451F-A6C0-15E5DB2A79C1}"/>
                  </a:ext>
                </a:extLst>
              </p:cNvPr>
              <p:cNvGrpSpPr/>
              <p:nvPr/>
            </p:nvGrpSpPr>
            <p:grpSpPr>
              <a:xfrm>
                <a:off x="10544" y="6862"/>
                <a:ext cx="865" cy="2888"/>
                <a:chOff x="4403" y="6563"/>
                <a:chExt cx="865" cy="2888"/>
              </a:xfrm>
            </p:grpSpPr>
            <p:sp>
              <p:nvSpPr>
                <p:cNvPr id="23" name="矩形 22">
                  <a:extLst>
                    <a:ext uri="{FF2B5EF4-FFF2-40B4-BE49-F238E27FC236}">
                      <a16:creationId xmlns:a16="http://schemas.microsoft.com/office/drawing/2014/main" id="{C8DC1F67-BC4D-4291-9D0C-4A813A6454F8}"/>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椭圆 23">
                  <a:extLst>
                    <a:ext uri="{FF2B5EF4-FFF2-40B4-BE49-F238E27FC236}">
                      <a16:creationId xmlns:a16="http://schemas.microsoft.com/office/drawing/2014/main" id="{8BE71FA3-F9BB-4C57-B04C-A4DF46252AC2}"/>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25" name="椭圆 24">
                  <a:extLst>
                    <a:ext uri="{FF2B5EF4-FFF2-40B4-BE49-F238E27FC236}">
                      <a16:creationId xmlns:a16="http://schemas.microsoft.com/office/drawing/2014/main" id="{C340E948-BD46-46B4-AD2D-13A46A58EAB0}"/>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26" name="椭圆 25">
                  <a:extLst>
                    <a:ext uri="{FF2B5EF4-FFF2-40B4-BE49-F238E27FC236}">
                      <a16:creationId xmlns:a16="http://schemas.microsoft.com/office/drawing/2014/main" id="{96D776DE-2BE2-4F2B-ACA3-8ECC5BEE0291}"/>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8</a:t>
                  </a:r>
                </a:p>
              </p:txBody>
            </p:sp>
            <p:sp>
              <p:nvSpPr>
                <p:cNvPr id="27" name="文本框 26">
                  <a:extLst>
                    <a:ext uri="{FF2B5EF4-FFF2-40B4-BE49-F238E27FC236}">
                      <a16:creationId xmlns:a16="http://schemas.microsoft.com/office/drawing/2014/main" id="{8F429618-6123-4249-AA6F-CC1DCD12E019}"/>
                    </a:ext>
                  </a:extLst>
                </p:cNvPr>
                <p:cNvSpPr txBox="1"/>
                <p:nvPr/>
              </p:nvSpPr>
              <p:spPr>
                <a:xfrm>
                  <a:off x="4442" y="9065"/>
                  <a:ext cx="789" cy="386"/>
                </a:xfrm>
                <a:prstGeom prst="rect">
                  <a:avLst/>
                </a:prstGeom>
                <a:noFill/>
              </p:spPr>
              <p:txBody>
                <a:bodyPr wrap="none" rtlCol="0">
                  <a:spAutoFit/>
                </a:bodyPr>
                <a:lstStyle/>
                <a:p>
                  <a:pPr algn="ctr"/>
                  <a:r>
                    <a:rPr lang="zh-CN" altLang="en-US" sz="1000"/>
                    <a:t>节点</a:t>
                  </a:r>
                  <a:r>
                    <a:rPr lang="en-US" altLang="zh-CN" sz="1000"/>
                    <a:t>2</a:t>
                  </a:r>
                </a:p>
              </p:txBody>
            </p:sp>
          </p:grpSp>
          <p:grpSp>
            <p:nvGrpSpPr>
              <p:cNvPr id="13" name="组合 12">
                <a:extLst>
                  <a:ext uri="{FF2B5EF4-FFF2-40B4-BE49-F238E27FC236}">
                    <a16:creationId xmlns:a16="http://schemas.microsoft.com/office/drawing/2014/main" id="{84EF3CFE-8452-43CC-A28A-D0BC6F84E69C}"/>
                  </a:ext>
                </a:extLst>
              </p:cNvPr>
              <p:cNvGrpSpPr/>
              <p:nvPr/>
            </p:nvGrpSpPr>
            <p:grpSpPr>
              <a:xfrm>
                <a:off x="11842" y="6862"/>
                <a:ext cx="865" cy="2888"/>
                <a:chOff x="4403" y="6563"/>
                <a:chExt cx="865" cy="2888"/>
              </a:xfrm>
            </p:grpSpPr>
            <p:sp>
              <p:nvSpPr>
                <p:cNvPr id="19" name="矩形 18">
                  <a:extLst>
                    <a:ext uri="{FF2B5EF4-FFF2-40B4-BE49-F238E27FC236}">
                      <a16:creationId xmlns:a16="http://schemas.microsoft.com/office/drawing/2014/main" id="{CF5FA0BB-2EDB-483F-B571-445FFB340CC7}"/>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a:extLst>
                    <a:ext uri="{FF2B5EF4-FFF2-40B4-BE49-F238E27FC236}">
                      <a16:creationId xmlns:a16="http://schemas.microsoft.com/office/drawing/2014/main" id="{E3CB06D4-54FF-4AFB-8048-3F74DE2CCA4B}"/>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0</a:t>
                  </a:r>
                </a:p>
              </p:txBody>
            </p:sp>
            <p:sp>
              <p:nvSpPr>
                <p:cNvPr id="21" name="椭圆 20">
                  <a:extLst>
                    <a:ext uri="{FF2B5EF4-FFF2-40B4-BE49-F238E27FC236}">
                      <a16:creationId xmlns:a16="http://schemas.microsoft.com/office/drawing/2014/main" id="{AE0840EA-2C9E-473C-9ADC-A3A00BB6B787}"/>
                    </a:ext>
                  </a:extLst>
                </p:cNvPr>
                <p:cNvSpPr/>
                <p:nvPr/>
              </p:nvSpPr>
              <p:spPr>
                <a:xfrm>
                  <a:off x="4552" y="8106"/>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6</a:t>
                  </a:r>
                </a:p>
              </p:txBody>
            </p:sp>
            <p:sp>
              <p:nvSpPr>
                <p:cNvPr id="22" name="文本框 21">
                  <a:extLst>
                    <a:ext uri="{FF2B5EF4-FFF2-40B4-BE49-F238E27FC236}">
                      <a16:creationId xmlns:a16="http://schemas.microsoft.com/office/drawing/2014/main" id="{EFBBA4E5-E1DD-440A-BF9F-67954A4EA93D}"/>
                    </a:ext>
                  </a:extLst>
                </p:cNvPr>
                <p:cNvSpPr txBox="1"/>
                <p:nvPr/>
              </p:nvSpPr>
              <p:spPr>
                <a:xfrm>
                  <a:off x="4442" y="9065"/>
                  <a:ext cx="789" cy="386"/>
                </a:xfrm>
                <a:prstGeom prst="rect">
                  <a:avLst/>
                </a:prstGeom>
                <a:noFill/>
              </p:spPr>
              <p:txBody>
                <a:bodyPr wrap="none" rtlCol="0">
                  <a:spAutoFit/>
                </a:bodyPr>
                <a:lstStyle/>
                <a:p>
                  <a:pPr algn="ctr"/>
                  <a:r>
                    <a:rPr lang="zh-CN" altLang="en-US" sz="1000"/>
                    <a:t>节点</a:t>
                  </a:r>
                  <a:r>
                    <a:rPr lang="en-US" altLang="zh-CN" sz="1000"/>
                    <a:t>3</a:t>
                  </a:r>
                </a:p>
              </p:txBody>
            </p:sp>
          </p:grpSp>
          <p:grpSp>
            <p:nvGrpSpPr>
              <p:cNvPr id="14" name="组合 13">
                <a:extLst>
                  <a:ext uri="{FF2B5EF4-FFF2-40B4-BE49-F238E27FC236}">
                    <a16:creationId xmlns:a16="http://schemas.microsoft.com/office/drawing/2014/main" id="{DA263478-B873-4595-8E01-5DA55E6F089D}"/>
                  </a:ext>
                </a:extLst>
              </p:cNvPr>
              <p:cNvGrpSpPr/>
              <p:nvPr/>
            </p:nvGrpSpPr>
            <p:grpSpPr>
              <a:xfrm>
                <a:off x="13140" y="6862"/>
                <a:ext cx="865" cy="2888"/>
                <a:chOff x="4403" y="6563"/>
                <a:chExt cx="865" cy="2888"/>
              </a:xfrm>
            </p:grpSpPr>
            <p:sp>
              <p:nvSpPr>
                <p:cNvPr id="15" name="矩形 14">
                  <a:extLst>
                    <a:ext uri="{FF2B5EF4-FFF2-40B4-BE49-F238E27FC236}">
                      <a16:creationId xmlns:a16="http://schemas.microsoft.com/office/drawing/2014/main" id="{5908A553-FBEF-4775-AEDB-FAE827C4DF5A}"/>
                    </a:ext>
                  </a:extLst>
                </p:cNvPr>
                <p:cNvSpPr/>
                <p:nvPr/>
              </p:nvSpPr>
              <p:spPr>
                <a:xfrm>
                  <a:off x="4403" y="6563"/>
                  <a:ext cx="865" cy="22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a:extLst>
                    <a:ext uri="{FF2B5EF4-FFF2-40B4-BE49-F238E27FC236}">
                      <a16:creationId xmlns:a16="http://schemas.microsoft.com/office/drawing/2014/main" id="{25DB042B-A810-4B5D-82F5-3F097E42F6A8}"/>
                    </a:ext>
                  </a:extLst>
                </p:cNvPr>
                <p:cNvSpPr/>
                <p:nvPr/>
              </p:nvSpPr>
              <p:spPr>
                <a:xfrm>
                  <a:off x="4552" y="6719"/>
                  <a:ext cx="567" cy="567"/>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17" name="椭圆 16">
                  <a:extLst>
                    <a:ext uri="{FF2B5EF4-FFF2-40B4-BE49-F238E27FC236}">
                      <a16:creationId xmlns:a16="http://schemas.microsoft.com/office/drawing/2014/main" id="{D66ED515-1104-435B-AA8F-C2C49457502D}"/>
                    </a:ext>
                  </a:extLst>
                </p:cNvPr>
                <p:cNvSpPr/>
                <p:nvPr/>
              </p:nvSpPr>
              <p:spPr>
                <a:xfrm>
                  <a:off x="4552" y="7413"/>
                  <a:ext cx="567" cy="566"/>
                </a:xfrm>
                <a:prstGeom prst="ellipse">
                  <a:avLst/>
                </a:prstGeom>
                <a:noFill/>
                <a:ln w="19050">
                  <a:solidFill>
                    <a:schemeClr val="tx1">
                      <a:lumMod val="95000"/>
                      <a:lumOff val="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5</a:t>
                  </a:r>
                </a:p>
              </p:txBody>
            </p:sp>
            <p:sp>
              <p:nvSpPr>
                <p:cNvPr id="18" name="文本框 17">
                  <a:extLst>
                    <a:ext uri="{FF2B5EF4-FFF2-40B4-BE49-F238E27FC236}">
                      <a16:creationId xmlns:a16="http://schemas.microsoft.com/office/drawing/2014/main" id="{F7DFCF24-797F-4929-B191-5EBC7BA4BE52}"/>
                    </a:ext>
                  </a:extLst>
                </p:cNvPr>
                <p:cNvSpPr txBox="1"/>
                <p:nvPr/>
              </p:nvSpPr>
              <p:spPr>
                <a:xfrm>
                  <a:off x="4442" y="9065"/>
                  <a:ext cx="789" cy="386"/>
                </a:xfrm>
                <a:prstGeom prst="rect">
                  <a:avLst/>
                </a:prstGeom>
                <a:noFill/>
              </p:spPr>
              <p:txBody>
                <a:bodyPr wrap="none" rtlCol="0">
                  <a:spAutoFit/>
                </a:bodyPr>
                <a:lstStyle/>
                <a:p>
                  <a:pPr algn="ctr"/>
                  <a:r>
                    <a:rPr lang="zh-CN" altLang="en-US" sz="1000"/>
                    <a:t>节点</a:t>
                  </a:r>
                  <a:r>
                    <a:rPr lang="en-US" altLang="zh-CN" sz="1000"/>
                    <a:t>4</a:t>
                  </a:r>
                </a:p>
              </p:txBody>
            </p:sp>
          </p:grpSp>
        </p:grpSp>
        <p:sp>
          <p:nvSpPr>
            <p:cNvPr id="9" name="右箭头 51">
              <a:extLst>
                <a:ext uri="{FF2B5EF4-FFF2-40B4-BE49-F238E27FC236}">
                  <a16:creationId xmlns:a16="http://schemas.microsoft.com/office/drawing/2014/main" id="{1B8FEC2D-BD67-4B58-B66C-26F6D7EC5422}"/>
                </a:ext>
              </a:extLst>
            </p:cNvPr>
            <p:cNvSpPr/>
            <p:nvPr/>
          </p:nvSpPr>
          <p:spPr>
            <a:xfrm>
              <a:off x="7783" y="7427"/>
              <a:ext cx="1446" cy="488"/>
            </a:xfrm>
            <a:prstGeom prst="rightArrow">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B57997F-E86C-408B-A546-A882BAE0078A}"/>
                </a:ext>
              </a:extLst>
            </p:cNvPr>
            <p:cNvSpPr txBox="1"/>
            <p:nvPr/>
          </p:nvSpPr>
          <p:spPr>
            <a:xfrm>
              <a:off x="7790" y="7161"/>
              <a:ext cx="1189" cy="386"/>
            </a:xfrm>
            <a:prstGeom prst="rect">
              <a:avLst/>
            </a:prstGeom>
            <a:noFill/>
          </p:spPr>
          <p:txBody>
            <a:bodyPr wrap="none" rtlCol="0">
              <a:spAutoFit/>
            </a:bodyPr>
            <a:lstStyle/>
            <a:p>
              <a:pPr algn="ctr"/>
              <a:r>
                <a:rPr lang="zh-CN" altLang="en-US" sz="1000"/>
                <a:t>增加节点</a:t>
              </a:r>
              <a:r>
                <a:rPr lang="en-US" altLang="zh-CN" sz="1000"/>
                <a:t>4</a:t>
              </a:r>
            </a:p>
          </p:txBody>
        </p:sp>
      </p:grpSp>
      <p:sp>
        <p:nvSpPr>
          <p:cNvPr id="4" name="灯片编号占位符 3">
            <a:extLst>
              <a:ext uri="{FF2B5EF4-FFF2-40B4-BE49-F238E27FC236}">
                <a16:creationId xmlns:a16="http://schemas.microsoft.com/office/drawing/2014/main" id="{1B6A3818-FB88-AA41-BA36-C717B92846EA}"/>
              </a:ext>
            </a:extLst>
          </p:cNvPr>
          <p:cNvSpPr>
            <a:spLocks noGrp="1"/>
          </p:cNvSpPr>
          <p:nvPr>
            <p:ph type="sldNum" sz="quarter" idx="12"/>
          </p:nvPr>
        </p:nvSpPr>
        <p:spPr/>
        <p:txBody>
          <a:bodyPr/>
          <a:lstStyle/>
          <a:p>
            <a:fld id="{B13F0FA4-29F4-4B1D-A16B-0D7169EBD889}" type="slidenum">
              <a:rPr lang="en-US" smtClean="0"/>
              <a:t>46</a:t>
            </a:fld>
            <a:endParaRPr lang="en-US" dirty="0"/>
          </a:p>
        </p:txBody>
      </p:sp>
    </p:spTree>
    <p:extLst>
      <p:ext uri="{BB962C8B-B14F-4D97-AF65-F5344CB8AC3E}">
        <p14:creationId xmlns:p14="http://schemas.microsoft.com/office/powerpoint/2010/main" val="424806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2845590"/>
          </a:xfrm>
        </p:spPr>
        <p:txBody>
          <a:bodyPr>
            <a:normAutofit/>
          </a:bodyPr>
          <a:lstStyle/>
          <a:p>
            <a:r>
              <a:rPr lang="zh-CN" altLang="en-US" dirty="0"/>
              <a:t>分布式键值系统：</a:t>
            </a:r>
            <a:r>
              <a:rPr lang="en-US" altLang="zh-CN" dirty="0"/>
              <a:t> Dynamo</a:t>
            </a:r>
            <a:r>
              <a:rPr lang="zh-CN" altLang="en-US" dirty="0"/>
              <a:t>复制与一致性</a:t>
            </a:r>
            <a:endParaRPr lang="en-US" altLang="zh-CN" dirty="0"/>
          </a:p>
          <a:p>
            <a:pPr lvl="1"/>
            <a:r>
              <a:rPr lang="zh-CN" altLang="en-US" dirty="0"/>
              <a:t>为了处理节点失效的情况，需要对节点的数据进行复制</a:t>
            </a:r>
            <a:endParaRPr lang="en-US" altLang="zh-CN" dirty="0"/>
          </a:p>
          <a:p>
            <a:pPr lvl="1"/>
            <a:r>
              <a:rPr lang="en-US" altLang="zh-CN" dirty="0"/>
              <a:t>Dynamo</a:t>
            </a:r>
            <a:r>
              <a:rPr lang="zh-CN" altLang="en-US" dirty="0"/>
              <a:t>复制它的数据到多个主机上。每个数据项被复制到</a:t>
            </a:r>
            <a:r>
              <a:rPr lang="en-US" altLang="zh-CN" i="1" dirty="0"/>
              <a:t>N</a:t>
            </a:r>
            <a:r>
              <a:rPr lang="zh-CN" altLang="en-US" dirty="0"/>
              <a:t>个主机，</a:t>
            </a:r>
            <a:r>
              <a:rPr lang="en-US" altLang="zh-CN" i="1" dirty="0"/>
              <a:t> N</a:t>
            </a:r>
            <a:r>
              <a:rPr lang="zh-CN" altLang="en-US" dirty="0"/>
              <a:t>是“每个实例”的配置参数。每个键值</a:t>
            </a:r>
            <a:r>
              <a:rPr lang="en-US" altLang="zh-CN" i="1" dirty="0"/>
              <a:t>K</a:t>
            </a:r>
            <a:r>
              <a:rPr lang="zh-CN" altLang="en-US" dirty="0"/>
              <a:t>都是分配给协调器的节点。协调器复制复制在其范围内的数据项</a:t>
            </a:r>
            <a:endParaRPr lang="en-US" altLang="zh-CN" dirty="0"/>
          </a:p>
          <a:p>
            <a:endParaRPr lang="zh-CN" altLang="en-US" dirty="0"/>
          </a:p>
        </p:txBody>
      </p:sp>
      <p:sp>
        <p:nvSpPr>
          <p:cNvPr id="7" name="Content Placeholder 2">
            <a:extLst>
              <a:ext uri="{FF2B5EF4-FFF2-40B4-BE49-F238E27FC236}">
                <a16:creationId xmlns:a16="http://schemas.microsoft.com/office/drawing/2014/main" id="{43D2A898-16ED-498A-BD12-CDD52BB9651B}"/>
              </a:ext>
            </a:extLst>
          </p:cNvPr>
          <p:cNvSpPr txBox="1">
            <a:spLocks/>
          </p:cNvSpPr>
          <p:nvPr/>
        </p:nvSpPr>
        <p:spPr>
          <a:xfrm>
            <a:off x="680482" y="3428999"/>
            <a:ext cx="6244980" cy="26561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节点</a:t>
            </a:r>
            <a:r>
              <a:rPr lang="en-US" altLang="zh-CN" dirty="0"/>
              <a:t>B</a:t>
            </a:r>
            <a:r>
              <a:rPr lang="zh-CN" altLang="en-US" dirty="0"/>
              <a:t>在本地存储键值</a:t>
            </a:r>
            <a:r>
              <a:rPr lang="en-US" altLang="zh-CN" dirty="0"/>
              <a:t>K</a:t>
            </a:r>
            <a:r>
              <a:rPr lang="zh-CN" altLang="en-US" dirty="0"/>
              <a:t>，并将其复制到节点</a:t>
            </a:r>
            <a:r>
              <a:rPr lang="en-US" altLang="zh-CN" dirty="0"/>
              <a:t>C</a:t>
            </a:r>
            <a:r>
              <a:rPr lang="zh-CN" altLang="en-US" dirty="0"/>
              <a:t>和</a:t>
            </a:r>
            <a:r>
              <a:rPr lang="en-US" altLang="zh-CN" dirty="0"/>
              <a:t>D</a:t>
            </a:r>
            <a:r>
              <a:rPr lang="zh-CN" altLang="en-US" dirty="0"/>
              <a:t>。节点</a:t>
            </a:r>
            <a:r>
              <a:rPr lang="en-US" altLang="zh-CN" dirty="0"/>
              <a:t>D</a:t>
            </a:r>
            <a:r>
              <a:rPr lang="zh-CN" altLang="en-US" dirty="0"/>
              <a:t>将会存储范围是</a:t>
            </a:r>
            <a:r>
              <a:rPr lang="en-US" altLang="zh-CN" dirty="0"/>
              <a:t>(A, B]</a:t>
            </a:r>
            <a:r>
              <a:rPr lang="zh-CN" altLang="en-US" dirty="0"/>
              <a:t>、</a:t>
            </a:r>
            <a:r>
              <a:rPr lang="en-US" altLang="zh-CN" dirty="0"/>
              <a:t>(B, C]</a:t>
            </a:r>
            <a:r>
              <a:rPr lang="zh-CN" altLang="en-US" dirty="0"/>
              <a:t>、和</a:t>
            </a:r>
            <a:r>
              <a:rPr lang="en-US" altLang="zh-CN" dirty="0"/>
              <a:t>(C, D]</a:t>
            </a:r>
            <a:r>
              <a:rPr lang="zh-CN" altLang="en-US" dirty="0"/>
              <a:t>的键值</a:t>
            </a:r>
            <a:r>
              <a:rPr lang="en-US" altLang="zh-CN" dirty="0"/>
              <a:t>K</a:t>
            </a:r>
          </a:p>
          <a:p>
            <a:pPr lvl="1"/>
            <a:endParaRPr lang="en-US" altLang="zh-CN" dirty="0"/>
          </a:p>
          <a:p>
            <a:pPr lvl="1"/>
            <a:r>
              <a:rPr lang="en-US" altLang="zh-CN" dirty="0"/>
              <a:t>Dynamo</a:t>
            </a:r>
            <a:r>
              <a:rPr lang="zh-CN" altLang="en-US" dirty="0"/>
              <a:t>提供了最终的一致性，即允许更新异步地传播到所有副本中</a:t>
            </a:r>
            <a:endParaRPr lang="en-US" altLang="zh-CN" dirty="0"/>
          </a:p>
          <a:p>
            <a:endParaRPr lang="zh-CN" altLang="en-US" dirty="0"/>
          </a:p>
        </p:txBody>
      </p:sp>
      <p:grpSp>
        <p:nvGrpSpPr>
          <p:cNvPr id="9" name="组合 8">
            <a:extLst>
              <a:ext uri="{FF2B5EF4-FFF2-40B4-BE49-F238E27FC236}">
                <a16:creationId xmlns:a16="http://schemas.microsoft.com/office/drawing/2014/main" id="{8202A7FB-A2E9-4EFA-BB5D-1308AA830674}"/>
              </a:ext>
            </a:extLst>
          </p:cNvPr>
          <p:cNvGrpSpPr/>
          <p:nvPr/>
        </p:nvGrpSpPr>
        <p:grpSpPr>
          <a:xfrm>
            <a:off x="7947660" y="3088640"/>
            <a:ext cx="3938270" cy="2586990"/>
            <a:chOff x="12516" y="4864"/>
            <a:chExt cx="6202" cy="4074"/>
          </a:xfrm>
        </p:grpSpPr>
        <p:pic>
          <p:nvPicPr>
            <p:cNvPr id="10" name="图片 9">
              <a:extLst>
                <a:ext uri="{FF2B5EF4-FFF2-40B4-BE49-F238E27FC236}">
                  <a16:creationId xmlns:a16="http://schemas.microsoft.com/office/drawing/2014/main" id="{CA5D1E0F-5836-4DD6-AE51-47F79A2AE7D7}"/>
                </a:ext>
              </a:extLst>
            </p:cNvPr>
            <p:cNvPicPr>
              <a:picLocks noChangeAspect="1"/>
            </p:cNvPicPr>
            <p:nvPr/>
          </p:nvPicPr>
          <p:blipFill>
            <a:blip r:embed="rId2"/>
            <a:srcRect t="2407"/>
            <a:stretch>
              <a:fillRect/>
            </a:stretch>
          </p:blipFill>
          <p:spPr>
            <a:xfrm>
              <a:off x="15596" y="5776"/>
              <a:ext cx="905" cy="3163"/>
            </a:xfrm>
            <a:prstGeom prst="rect">
              <a:avLst/>
            </a:prstGeom>
          </p:spPr>
        </p:pic>
        <p:sp>
          <p:nvSpPr>
            <p:cNvPr id="11" name="椭圆 10">
              <a:extLst>
                <a:ext uri="{FF2B5EF4-FFF2-40B4-BE49-F238E27FC236}">
                  <a16:creationId xmlns:a16="http://schemas.microsoft.com/office/drawing/2014/main" id="{486CF9A7-50D6-485C-AF3E-7112DF8AB9C7}"/>
                </a:ext>
              </a:extLst>
            </p:cNvPr>
            <p:cNvSpPr/>
            <p:nvPr/>
          </p:nvSpPr>
          <p:spPr>
            <a:xfrm>
              <a:off x="12738" y="5698"/>
              <a:ext cx="2948" cy="29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15B7631-104D-4098-A640-7854847DCFCE}"/>
                </a:ext>
              </a:extLst>
            </p:cNvPr>
            <p:cNvSpPr/>
            <p:nvPr/>
          </p:nvSpPr>
          <p:spPr>
            <a:xfrm>
              <a:off x="13925" y="550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A</a:t>
              </a:r>
            </a:p>
          </p:txBody>
        </p:sp>
        <p:sp>
          <p:nvSpPr>
            <p:cNvPr id="13" name="椭圆 12">
              <a:extLst>
                <a:ext uri="{FF2B5EF4-FFF2-40B4-BE49-F238E27FC236}">
                  <a16:creationId xmlns:a16="http://schemas.microsoft.com/office/drawing/2014/main" id="{FD69D10B-E16A-4E91-9C7D-FF107B882CBE}"/>
                </a:ext>
              </a:extLst>
            </p:cNvPr>
            <p:cNvSpPr/>
            <p:nvPr/>
          </p:nvSpPr>
          <p:spPr>
            <a:xfrm>
              <a:off x="15050" y="5900"/>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B</a:t>
              </a:r>
            </a:p>
          </p:txBody>
        </p:sp>
        <p:sp>
          <p:nvSpPr>
            <p:cNvPr id="14" name="椭圆 13">
              <a:extLst>
                <a:ext uri="{FF2B5EF4-FFF2-40B4-BE49-F238E27FC236}">
                  <a16:creationId xmlns:a16="http://schemas.microsoft.com/office/drawing/2014/main" id="{917D5592-9F03-4587-93A5-01C0FD9BBDC4}"/>
                </a:ext>
              </a:extLst>
            </p:cNvPr>
            <p:cNvSpPr/>
            <p:nvPr/>
          </p:nvSpPr>
          <p:spPr>
            <a:xfrm>
              <a:off x="15504" y="705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C</a:t>
              </a:r>
            </a:p>
          </p:txBody>
        </p:sp>
        <p:sp>
          <p:nvSpPr>
            <p:cNvPr id="15" name="椭圆 14">
              <a:extLst>
                <a:ext uri="{FF2B5EF4-FFF2-40B4-BE49-F238E27FC236}">
                  <a16:creationId xmlns:a16="http://schemas.microsoft.com/office/drawing/2014/main" id="{2A4F2BA2-622A-483C-A18A-812CB8F3D08A}"/>
                </a:ext>
              </a:extLst>
            </p:cNvPr>
            <p:cNvSpPr/>
            <p:nvPr/>
          </p:nvSpPr>
          <p:spPr>
            <a:xfrm>
              <a:off x="14779" y="8192"/>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D</a:t>
              </a:r>
            </a:p>
          </p:txBody>
        </p:sp>
        <p:sp>
          <p:nvSpPr>
            <p:cNvPr id="16" name="椭圆 15">
              <a:extLst>
                <a:ext uri="{FF2B5EF4-FFF2-40B4-BE49-F238E27FC236}">
                  <a16:creationId xmlns:a16="http://schemas.microsoft.com/office/drawing/2014/main" id="{B10649EF-5D65-4702-89BD-D0B9675F5D21}"/>
                </a:ext>
              </a:extLst>
            </p:cNvPr>
            <p:cNvSpPr/>
            <p:nvPr/>
          </p:nvSpPr>
          <p:spPr>
            <a:xfrm>
              <a:off x="13200" y="8192"/>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E</a:t>
              </a:r>
            </a:p>
          </p:txBody>
        </p:sp>
        <p:sp>
          <p:nvSpPr>
            <p:cNvPr id="17" name="椭圆 16">
              <a:extLst>
                <a:ext uri="{FF2B5EF4-FFF2-40B4-BE49-F238E27FC236}">
                  <a16:creationId xmlns:a16="http://schemas.microsoft.com/office/drawing/2014/main" id="{E336A3AD-323F-4C20-B253-D1BC2DD683AA}"/>
                </a:ext>
              </a:extLst>
            </p:cNvPr>
            <p:cNvSpPr/>
            <p:nvPr/>
          </p:nvSpPr>
          <p:spPr>
            <a:xfrm>
              <a:off x="12516" y="6975"/>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F</a:t>
              </a:r>
            </a:p>
          </p:txBody>
        </p:sp>
        <p:sp>
          <p:nvSpPr>
            <p:cNvPr id="18" name="椭圆 17">
              <a:extLst>
                <a:ext uri="{FF2B5EF4-FFF2-40B4-BE49-F238E27FC236}">
                  <a16:creationId xmlns:a16="http://schemas.microsoft.com/office/drawing/2014/main" id="{58A3FE74-876F-4ACF-8E4C-8606D184FB80}"/>
                </a:ext>
              </a:extLst>
            </p:cNvPr>
            <p:cNvSpPr/>
            <p:nvPr/>
          </p:nvSpPr>
          <p:spPr>
            <a:xfrm>
              <a:off x="12970" y="5930"/>
              <a:ext cx="454" cy="45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宋体" panose="02010600030101010101" pitchFamily="2" charset="-122"/>
                  <a:ea typeface="宋体" panose="02010600030101010101" pitchFamily="2" charset="-122"/>
                </a:rPr>
                <a:t>G</a:t>
              </a:r>
            </a:p>
          </p:txBody>
        </p:sp>
        <p:cxnSp>
          <p:nvCxnSpPr>
            <p:cNvPr id="19" name="直接箭头连接符 18">
              <a:extLst>
                <a:ext uri="{FF2B5EF4-FFF2-40B4-BE49-F238E27FC236}">
                  <a16:creationId xmlns:a16="http://schemas.microsoft.com/office/drawing/2014/main" id="{65E0366E-4931-4B02-8C36-3FADDFCB4391}"/>
                </a:ext>
              </a:extLst>
            </p:cNvPr>
            <p:cNvCxnSpPr/>
            <p:nvPr/>
          </p:nvCxnSpPr>
          <p:spPr>
            <a:xfrm flipH="1">
              <a:off x="14916" y="4864"/>
              <a:ext cx="770" cy="83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6F131A3-8F9B-4ACF-ABDC-104C0E88B994}"/>
                </a:ext>
              </a:extLst>
            </p:cNvPr>
            <p:cNvSpPr txBox="1"/>
            <p:nvPr/>
          </p:nvSpPr>
          <p:spPr>
            <a:xfrm>
              <a:off x="15504" y="5134"/>
              <a:ext cx="1088" cy="531"/>
            </a:xfrm>
            <a:prstGeom prst="rect">
              <a:avLst/>
            </a:prstGeom>
            <a:noFill/>
          </p:spPr>
          <p:txBody>
            <a:bodyPr wrap="none" rtlCol="0">
              <a:spAutoFit/>
            </a:bodyPr>
            <a:lstStyle/>
            <a:p>
              <a:r>
                <a:rPr lang="zh-CN" altLang="en-US" sz="1600">
                  <a:latin typeface="宋体" panose="02010600030101010101" pitchFamily="2" charset="-122"/>
                  <a:ea typeface="宋体" panose="02010600030101010101" pitchFamily="2" charset="-122"/>
                  <a:cs typeface="宋体" panose="02010600030101010101" pitchFamily="2" charset="-122"/>
                </a:rPr>
                <a:t>键值</a:t>
              </a:r>
              <a:r>
                <a:rPr lang="en-US" altLang="zh-CN" sz="1600" i="1">
                  <a:latin typeface="宋体" panose="02010600030101010101" pitchFamily="2" charset="-122"/>
                  <a:ea typeface="宋体" panose="02010600030101010101" pitchFamily="2" charset="-122"/>
                  <a:cs typeface="宋体" panose="02010600030101010101" pitchFamily="2" charset="-122"/>
                </a:rPr>
                <a:t>K</a:t>
              </a:r>
            </a:p>
          </p:txBody>
        </p:sp>
        <p:sp>
          <p:nvSpPr>
            <p:cNvPr id="21" name="文本框 20">
              <a:extLst>
                <a:ext uri="{FF2B5EF4-FFF2-40B4-BE49-F238E27FC236}">
                  <a16:creationId xmlns:a16="http://schemas.microsoft.com/office/drawing/2014/main" id="{850685D1-FB75-4B5A-A475-87CBA5F9EEA1}"/>
                </a:ext>
              </a:extLst>
            </p:cNvPr>
            <p:cNvSpPr txBox="1"/>
            <p:nvPr/>
          </p:nvSpPr>
          <p:spPr>
            <a:xfrm>
              <a:off x="16652" y="6499"/>
              <a:ext cx="2067" cy="1307"/>
            </a:xfrm>
            <a:prstGeom prst="rect">
              <a:avLst/>
            </a:prstGeom>
            <a:noFill/>
          </p:spPr>
          <p:txBody>
            <a:bodyPr wrap="square" rtlCol="0">
              <a:spAutoFit/>
            </a:bodyPr>
            <a:lstStyle/>
            <a:p>
              <a:r>
                <a:rPr lang="en-US" altLang="zh-CN" sz="1600">
                  <a:latin typeface="宋体" panose="02010600030101010101" pitchFamily="2" charset="-122"/>
                  <a:ea typeface="宋体" panose="02010600030101010101" pitchFamily="2" charset="-122"/>
                  <a:cs typeface="宋体" panose="02010600030101010101" pitchFamily="2" charset="-122"/>
                </a:rPr>
                <a:t>(A,B)</a:t>
              </a:r>
              <a:r>
                <a:rPr lang="zh-CN" altLang="en-US" sz="1600">
                  <a:latin typeface="宋体" panose="02010600030101010101" pitchFamily="2" charset="-122"/>
                  <a:ea typeface="宋体" panose="02010600030101010101" pitchFamily="2" charset="-122"/>
                  <a:cs typeface="宋体" panose="02010600030101010101" pitchFamily="2" charset="-122"/>
                </a:rPr>
                <a:t>中键值</a:t>
              </a:r>
              <a:r>
                <a:rPr lang="en-US" altLang="zh-CN" sz="1600" i="1">
                  <a:latin typeface="宋体" panose="02010600030101010101" pitchFamily="2" charset="-122"/>
                  <a:ea typeface="宋体" panose="02010600030101010101" pitchFamily="2" charset="-122"/>
                  <a:cs typeface="宋体" panose="02010600030101010101" pitchFamily="2" charset="-122"/>
                </a:rPr>
                <a:t>K</a:t>
              </a:r>
              <a:r>
                <a:rPr lang="zh-CN" altLang="en-US" sz="1600">
                  <a:latin typeface="宋体" panose="02010600030101010101" pitchFamily="2" charset="-122"/>
                  <a:ea typeface="宋体" panose="02010600030101010101" pitchFamily="2" charset="-122"/>
                  <a:cs typeface="宋体" panose="02010600030101010101" pitchFamily="2" charset="-122"/>
                </a:rPr>
                <a:t>的副本存于节点</a:t>
              </a:r>
              <a:r>
                <a:rPr lang="en-US" altLang="zh-CN" sz="1600">
                  <a:latin typeface="宋体" panose="02010600030101010101" pitchFamily="2" charset="-122"/>
                  <a:ea typeface="宋体" panose="02010600030101010101" pitchFamily="2" charset="-122"/>
                  <a:cs typeface="宋体" panose="02010600030101010101" pitchFamily="2" charset="-122"/>
                </a:rPr>
                <a:t>B,C,D</a:t>
              </a:r>
              <a:r>
                <a:rPr lang="zh-CN" altLang="en-US" sz="1600">
                  <a:latin typeface="宋体" panose="02010600030101010101" pitchFamily="2" charset="-122"/>
                  <a:ea typeface="宋体" panose="02010600030101010101" pitchFamily="2" charset="-122"/>
                  <a:cs typeface="宋体" panose="02010600030101010101" pitchFamily="2" charset="-122"/>
                </a:rPr>
                <a:t>中</a:t>
              </a:r>
            </a:p>
          </p:txBody>
        </p:sp>
      </p:grpSp>
      <p:sp>
        <p:nvSpPr>
          <p:cNvPr id="22" name="Rectangle 7">
            <a:extLst>
              <a:ext uri="{FF2B5EF4-FFF2-40B4-BE49-F238E27FC236}">
                <a16:creationId xmlns:a16="http://schemas.microsoft.com/office/drawing/2014/main" id="{D5F2BC66-591F-4D74-AD3B-092E447D27D1}"/>
              </a:ext>
            </a:extLst>
          </p:cNvPr>
          <p:cNvSpPr/>
          <p:nvPr/>
        </p:nvSpPr>
        <p:spPr>
          <a:xfrm>
            <a:off x="8661315" y="5936765"/>
            <a:ext cx="2654894" cy="338554"/>
          </a:xfrm>
          <a:prstGeom prst="rect">
            <a:avLst/>
          </a:prstGeom>
        </p:spPr>
        <p:txBody>
          <a:bodyPr wrap="none">
            <a:spAutoFit/>
          </a:bodyPr>
          <a:lstStyle/>
          <a:p>
            <a:r>
              <a:rPr lang="en-US" altLang="zh-CN" sz="1600" dirty="0">
                <a:latin typeface="微软雅黑" panose="020B0503020204020204" charset="-122"/>
                <a:ea typeface="微软雅黑" panose="020B0503020204020204" charset="-122"/>
              </a:rPr>
              <a:t>Dynamo</a:t>
            </a:r>
            <a:r>
              <a:rPr lang="zh-CN" altLang="en-US" sz="1600" dirty="0">
                <a:latin typeface="微软雅黑" panose="020B0503020204020204" charset="-122"/>
                <a:ea typeface="微软雅黑" panose="020B0503020204020204" charset="-122"/>
              </a:rPr>
              <a:t>环中的划分和复制</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3AD2F68C-4CE5-504D-85D3-F3605D27ED35}"/>
              </a:ext>
            </a:extLst>
          </p:cNvPr>
          <p:cNvSpPr>
            <a:spLocks noGrp="1"/>
          </p:cNvSpPr>
          <p:nvPr>
            <p:ph type="sldNum" sz="quarter" idx="12"/>
          </p:nvPr>
        </p:nvSpPr>
        <p:spPr/>
        <p:txBody>
          <a:bodyPr/>
          <a:lstStyle/>
          <a:p>
            <a:fld id="{B13F0FA4-29F4-4B1D-A16B-0D7169EBD889}" type="slidenum">
              <a:rPr lang="en-US" smtClean="0"/>
              <a:t>47</a:t>
            </a:fld>
            <a:endParaRPr lang="en-US" dirty="0"/>
          </a:p>
        </p:txBody>
      </p:sp>
    </p:spTree>
    <p:extLst>
      <p:ext uri="{BB962C8B-B14F-4D97-AF65-F5344CB8AC3E}">
        <p14:creationId xmlns:p14="http://schemas.microsoft.com/office/powerpoint/2010/main" val="2469133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2845072"/>
          </a:xfrm>
        </p:spPr>
        <p:txBody>
          <a:bodyPr>
            <a:normAutofit/>
          </a:bodyPr>
          <a:lstStyle/>
          <a:p>
            <a:r>
              <a:rPr lang="zh-CN" altLang="en-US" dirty="0"/>
              <a:t>分布式键值系统：</a:t>
            </a:r>
            <a:r>
              <a:rPr lang="en-US" altLang="zh-CN" dirty="0"/>
              <a:t> Dynamo</a:t>
            </a:r>
            <a:r>
              <a:rPr lang="zh-CN" altLang="en-US" dirty="0"/>
              <a:t>复制与一致性</a:t>
            </a:r>
            <a:endParaRPr lang="en-US" altLang="zh-CN" dirty="0"/>
          </a:p>
          <a:p>
            <a:pPr lvl="1"/>
            <a:r>
              <a:rPr lang="zh-CN" altLang="en-US" dirty="0"/>
              <a:t>在</a:t>
            </a:r>
            <a:r>
              <a:rPr lang="en-US" altLang="zh-CN" dirty="0"/>
              <a:t>Dynamo</a:t>
            </a:r>
            <a:r>
              <a:rPr lang="zh-CN" altLang="en-US" dirty="0"/>
              <a:t>这样的</a:t>
            </a:r>
            <a:r>
              <a:rPr lang="en-US" altLang="zh-CN" dirty="0"/>
              <a:t>P2P</a:t>
            </a:r>
            <a:r>
              <a:rPr lang="zh-CN" altLang="en-US" dirty="0"/>
              <a:t>集群中，由于每个节点存储的集群信息有所不同，可能出现同一条记录被多个节点同时更新的情况，无法保证多个节点之间的更新顺序。为此</a:t>
            </a:r>
            <a:r>
              <a:rPr lang="en-US" altLang="zh-CN" dirty="0"/>
              <a:t>Dynamo</a:t>
            </a:r>
            <a:r>
              <a:rPr lang="zh-CN" altLang="en-US" dirty="0"/>
              <a:t>引入向量时钟（</a:t>
            </a:r>
            <a:r>
              <a:rPr lang="en-US" altLang="zh-CN" dirty="0"/>
              <a:t>Vector Clock</a:t>
            </a:r>
            <a:r>
              <a:rPr lang="zh-CN" altLang="en-US" dirty="0"/>
              <a:t>）的技术手段来尝试解决冲突，如图所示</a:t>
            </a:r>
            <a:endParaRPr lang="en-US" altLang="zh-CN" dirty="0"/>
          </a:p>
          <a:p>
            <a:pPr lvl="1"/>
            <a:endParaRPr lang="zh-CN" altLang="en-US" dirty="0"/>
          </a:p>
        </p:txBody>
      </p:sp>
      <p:sp>
        <p:nvSpPr>
          <p:cNvPr id="7" name="Rectangle 7">
            <a:extLst>
              <a:ext uri="{FF2B5EF4-FFF2-40B4-BE49-F238E27FC236}">
                <a16:creationId xmlns:a16="http://schemas.microsoft.com/office/drawing/2014/main" id="{E2B14EBA-5973-4BE3-B6A3-49DA890F04F3}"/>
              </a:ext>
            </a:extLst>
          </p:cNvPr>
          <p:cNvSpPr/>
          <p:nvPr/>
        </p:nvSpPr>
        <p:spPr>
          <a:xfrm>
            <a:off x="8635889" y="4970537"/>
            <a:ext cx="2646878"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对象随时间变化的版本演化</a:t>
            </a:r>
            <a:endParaRPr lang="en-US" sz="1600" dirty="0">
              <a:latin typeface="微软雅黑" panose="020B0503020204020204" charset="-122"/>
              <a:ea typeface="微软雅黑" panose="020B0503020204020204" charset="-122"/>
            </a:endParaRPr>
          </a:p>
        </p:txBody>
      </p:sp>
      <p:grpSp>
        <p:nvGrpSpPr>
          <p:cNvPr id="9" name="组合 8">
            <a:extLst>
              <a:ext uri="{FF2B5EF4-FFF2-40B4-BE49-F238E27FC236}">
                <a16:creationId xmlns:a16="http://schemas.microsoft.com/office/drawing/2014/main" id="{C397B94F-B4BF-4199-8143-FEB41A24F09C}"/>
              </a:ext>
            </a:extLst>
          </p:cNvPr>
          <p:cNvGrpSpPr/>
          <p:nvPr/>
        </p:nvGrpSpPr>
        <p:grpSpPr>
          <a:xfrm>
            <a:off x="3689437" y="2823637"/>
            <a:ext cx="4912360" cy="3614420"/>
            <a:chOff x="5703" y="4187"/>
            <a:chExt cx="7736" cy="5692"/>
          </a:xfrm>
        </p:grpSpPr>
        <p:grpSp>
          <p:nvGrpSpPr>
            <p:cNvPr id="10" name="组合 9">
              <a:extLst>
                <a:ext uri="{FF2B5EF4-FFF2-40B4-BE49-F238E27FC236}">
                  <a16:creationId xmlns:a16="http://schemas.microsoft.com/office/drawing/2014/main" id="{482F80F4-3DF5-4616-976E-C602F2956D5E}"/>
                </a:ext>
              </a:extLst>
            </p:cNvPr>
            <p:cNvGrpSpPr/>
            <p:nvPr/>
          </p:nvGrpSpPr>
          <p:grpSpPr>
            <a:xfrm>
              <a:off x="5949" y="4298"/>
              <a:ext cx="7459" cy="5438"/>
              <a:chOff x="10966" y="4565"/>
              <a:chExt cx="7715" cy="5721"/>
            </a:xfrm>
          </p:grpSpPr>
          <p:cxnSp>
            <p:nvCxnSpPr>
              <p:cNvPr id="12" name="直接箭头连接符 11">
                <a:extLst>
                  <a:ext uri="{FF2B5EF4-FFF2-40B4-BE49-F238E27FC236}">
                    <a16:creationId xmlns:a16="http://schemas.microsoft.com/office/drawing/2014/main" id="{EFDC8A4E-6EE7-4B23-8122-1FBA38CC38D6}"/>
                  </a:ext>
                </a:extLst>
              </p:cNvPr>
              <p:cNvCxnSpPr/>
              <p:nvPr/>
            </p:nvCxnSpPr>
            <p:spPr>
              <a:xfrm flipH="1">
                <a:off x="14199" y="4565"/>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66EE29D-48EE-4EB3-98AC-38841C5781F3}"/>
                  </a:ext>
                </a:extLst>
              </p:cNvPr>
              <p:cNvSpPr txBox="1"/>
              <p:nvPr/>
            </p:nvSpPr>
            <p:spPr>
              <a:xfrm>
                <a:off x="14325" y="4779"/>
                <a:ext cx="2891" cy="559"/>
              </a:xfrm>
              <a:prstGeom prst="rect">
                <a:avLst/>
              </a:prstGeom>
              <a:noFill/>
            </p:spPr>
            <p:txBody>
              <a:bodyPr wrap="square" rtlCol="0">
                <a:spAutoFit/>
              </a:bodyPr>
              <a:lstStyle/>
              <a:p>
                <a:r>
                  <a:rPr lang="en-US" altLang="zh-CN" sz="1600">
                    <a:latin typeface="+mj-lt"/>
                    <a:cs typeface="+mj-lt"/>
                  </a:rPr>
                  <a:t>Sx控制的写操作</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a:extLst>
                  <a:ext uri="{FF2B5EF4-FFF2-40B4-BE49-F238E27FC236}">
                    <a16:creationId xmlns:a16="http://schemas.microsoft.com/office/drawing/2014/main" id="{0E26F31E-2090-4099-9E61-4BB80EB7AF27}"/>
                  </a:ext>
                </a:extLst>
              </p:cNvPr>
              <p:cNvSpPr txBox="1"/>
              <p:nvPr/>
            </p:nvSpPr>
            <p:spPr>
              <a:xfrm>
                <a:off x="13095" y="5477"/>
                <a:ext cx="2224" cy="610"/>
              </a:xfrm>
              <a:prstGeom prst="rect">
                <a:avLst/>
              </a:prstGeom>
              <a:noFill/>
            </p:spPr>
            <p:txBody>
              <a:bodyPr wrap="square" rtlCol="0">
                <a:spAutoFit/>
              </a:bodyPr>
              <a:lstStyle/>
              <a:p>
                <a:pPr algn="ctr"/>
                <a:r>
                  <a:rPr lang="en-US" altLang="zh-CN">
                    <a:latin typeface="+mj-lt"/>
                    <a:cs typeface="+mj-lt"/>
                  </a:rPr>
                  <a:t>D1</a:t>
                </a:r>
                <a:r>
                  <a:rPr lang="zh-CN" altLang="en-US">
                    <a:latin typeface="+mj-lt"/>
                    <a:cs typeface="+mj-lt"/>
                  </a:rPr>
                  <a:t>（</a:t>
                </a:r>
                <a:r>
                  <a:rPr lang="en-US" altLang="zh-CN">
                    <a:latin typeface="+mj-lt"/>
                    <a:cs typeface="+mj-lt"/>
                  </a:rPr>
                  <a:t>[Sx,1]</a:t>
                </a:r>
                <a:r>
                  <a:rPr lang="zh-CN" altLang="en-US">
                    <a:latin typeface="+mj-lt"/>
                    <a:cs typeface="+mj-lt"/>
                  </a:rPr>
                  <a:t>）</a:t>
                </a:r>
              </a:p>
            </p:txBody>
          </p:sp>
          <p:cxnSp>
            <p:nvCxnSpPr>
              <p:cNvPr id="15" name="直接箭头连接符 14">
                <a:extLst>
                  <a:ext uri="{FF2B5EF4-FFF2-40B4-BE49-F238E27FC236}">
                    <a16:creationId xmlns:a16="http://schemas.microsoft.com/office/drawing/2014/main" id="{0DD9F0FF-46F4-40D4-AF4B-B54B3209567D}"/>
                  </a:ext>
                </a:extLst>
              </p:cNvPr>
              <p:cNvCxnSpPr/>
              <p:nvPr/>
            </p:nvCxnSpPr>
            <p:spPr>
              <a:xfrm flipH="1">
                <a:off x="14199" y="5976"/>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7BCF323-2ADA-4EE2-9E97-1A3CB6753DDA}"/>
                  </a:ext>
                </a:extLst>
              </p:cNvPr>
              <p:cNvSpPr txBox="1"/>
              <p:nvPr/>
            </p:nvSpPr>
            <p:spPr>
              <a:xfrm>
                <a:off x="14325" y="6190"/>
                <a:ext cx="2891" cy="559"/>
              </a:xfrm>
              <a:prstGeom prst="rect">
                <a:avLst/>
              </a:prstGeom>
              <a:noFill/>
            </p:spPr>
            <p:txBody>
              <a:bodyPr wrap="square" rtlCol="0">
                <a:spAutoFit/>
              </a:bodyPr>
              <a:lstStyle/>
              <a:p>
                <a:r>
                  <a:rPr lang="en-US" altLang="zh-CN" sz="1600">
                    <a:latin typeface="+mj-lt"/>
                    <a:cs typeface="+mj-lt"/>
                  </a:rPr>
                  <a:t>Sx控制的写操作</a:t>
                </a:r>
                <a:endParaRPr lang="en-US" altLang="zh-CN" sz="1600">
                  <a:latin typeface="+mj-lt"/>
                  <a:ea typeface="宋体" panose="02010600030101010101" pitchFamily="2" charset="-122"/>
                  <a:cs typeface="+mj-lt"/>
                </a:endParaRPr>
              </a:p>
            </p:txBody>
          </p:sp>
          <p:sp>
            <p:nvSpPr>
              <p:cNvPr id="17" name="文本框 16">
                <a:extLst>
                  <a:ext uri="{FF2B5EF4-FFF2-40B4-BE49-F238E27FC236}">
                    <a16:creationId xmlns:a16="http://schemas.microsoft.com/office/drawing/2014/main" id="{382D4A03-3960-49A9-B559-02DD67E6A7B0}"/>
                  </a:ext>
                </a:extLst>
              </p:cNvPr>
              <p:cNvSpPr txBox="1"/>
              <p:nvPr/>
            </p:nvSpPr>
            <p:spPr>
              <a:xfrm>
                <a:off x="13095" y="6888"/>
                <a:ext cx="2224" cy="610"/>
              </a:xfrm>
              <a:prstGeom prst="rect">
                <a:avLst/>
              </a:prstGeom>
              <a:noFill/>
            </p:spPr>
            <p:txBody>
              <a:bodyPr wrap="square" rtlCol="0">
                <a:spAutoFit/>
              </a:bodyPr>
              <a:lstStyle/>
              <a:p>
                <a:pPr algn="ctr"/>
                <a:r>
                  <a:rPr lang="en-US" altLang="zh-CN">
                    <a:latin typeface="+mj-lt"/>
                    <a:cs typeface="+mj-lt"/>
                  </a:rPr>
                  <a:t>D2</a:t>
                </a:r>
                <a:r>
                  <a:rPr lang="zh-CN" altLang="en-US">
                    <a:latin typeface="+mj-lt"/>
                    <a:cs typeface="+mj-lt"/>
                  </a:rPr>
                  <a:t>（</a:t>
                </a:r>
                <a:r>
                  <a:rPr lang="en-US" altLang="zh-CN">
                    <a:latin typeface="+mj-lt"/>
                    <a:cs typeface="+mj-lt"/>
                  </a:rPr>
                  <a:t>[Sx,2]</a:t>
                </a:r>
                <a:r>
                  <a:rPr lang="zh-CN" altLang="en-US">
                    <a:latin typeface="+mj-lt"/>
                    <a:cs typeface="+mj-lt"/>
                  </a:rPr>
                  <a:t>）</a:t>
                </a:r>
              </a:p>
            </p:txBody>
          </p:sp>
          <p:cxnSp>
            <p:nvCxnSpPr>
              <p:cNvPr id="18" name="直接箭头连接符 17">
                <a:extLst>
                  <a:ext uri="{FF2B5EF4-FFF2-40B4-BE49-F238E27FC236}">
                    <a16:creationId xmlns:a16="http://schemas.microsoft.com/office/drawing/2014/main" id="{B6C56D60-01AD-44EC-B23C-F51FFDA06C86}"/>
                  </a:ext>
                </a:extLst>
              </p:cNvPr>
              <p:cNvCxnSpPr/>
              <p:nvPr/>
            </p:nvCxnSpPr>
            <p:spPr>
              <a:xfrm flipH="1">
                <a:off x="13444" y="7416"/>
                <a:ext cx="625" cy="89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C5CF706-3012-47A9-9346-3001ED7B11D5}"/>
                  </a:ext>
                </a:extLst>
              </p:cNvPr>
              <p:cNvCxnSpPr/>
              <p:nvPr/>
            </p:nvCxnSpPr>
            <p:spPr>
              <a:xfrm>
                <a:off x="14325" y="7422"/>
                <a:ext cx="628" cy="91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CD53853-098A-4F25-A613-8BBF85A498F1}"/>
                  </a:ext>
                </a:extLst>
              </p:cNvPr>
              <p:cNvSpPr txBox="1"/>
              <p:nvPr/>
            </p:nvSpPr>
            <p:spPr>
              <a:xfrm>
                <a:off x="11324" y="7468"/>
                <a:ext cx="2891" cy="559"/>
              </a:xfrm>
              <a:prstGeom prst="rect">
                <a:avLst/>
              </a:prstGeom>
              <a:noFill/>
            </p:spPr>
            <p:txBody>
              <a:bodyPr wrap="square" rtlCol="0">
                <a:spAutoFit/>
              </a:bodyPr>
              <a:lstStyle/>
              <a:p>
                <a:pPr algn="l">
                  <a:buClrTx/>
                  <a:buSzTx/>
                  <a:buFontTx/>
                </a:pPr>
                <a:r>
                  <a:rPr lang="en-US" altLang="zh-CN" sz="1600">
                    <a:latin typeface="+mj-lt"/>
                    <a:cs typeface="+mj-lt"/>
                  </a:rPr>
                  <a:t>Sy控制的写操作</a:t>
                </a:r>
              </a:p>
            </p:txBody>
          </p:sp>
          <p:sp>
            <p:nvSpPr>
              <p:cNvPr id="21" name="文本框 20">
                <a:extLst>
                  <a:ext uri="{FF2B5EF4-FFF2-40B4-BE49-F238E27FC236}">
                    <a16:creationId xmlns:a16="http://schemas.microsoft.com/office/drawing/2014/main" id="{3059CBF3-65B4-4774-9A27-16E7BEE014D2}"/>
                  </a:ext>
                </a:extLst>
              </p:cNvPr>
              <p:cNvSpPr txBox="1"/>
              <p:nvPr/>
            </p:nvSpPr>
            <p:spPr>
              <a:xfrm>
                <a:off x="14747" y="7468"/>
                <a:ext cx="2891" cy="559"/>
              </a:xfrm>
              <a:prstGeom prst="rect">
                <a:avLst/>
              </a:prstGeom>
              <a:noFill/>
            </p:spPr>
            <p:txBody>
              <a:bodyPr wrap="square" rtlCol="0">
                <a:spAutoFit/>
              </a:bodyPr>
              <a:lstStyle/>
              <a:p>
                <a:r>
                  <a:rPr lang="en-US" altLang="zh-CN" sz="1600">
                    <a:latin typeface="+mj-lt"/>
                    <a:cs typeface="+mj-lt"/>
                  </a:rPr>
                  <a:t>Sz控制的写操作</a:t>
                </a:r>
              </a:p>
            </p:txBody>
          </p:sp>
          <p:sp>
            <p:nvSpPr>
              <p:cNvPr id="22" name="文本框 21">
                <a:extLst>
                  <a:ext uri="{FF2B5EF4-FFF2-40B4-BE49-F238E27FC236}">
                    <a16:creationId xmlns:a16="http://schemas.microsoft.com/office/drawing/2014/main" id="{6FCE4976-3807-415F-90CA-2E77FC30D4D1}"/>
                  </a:ext>
                </a:extLst>
              </p:cNvPr>
              <p:cNvSpPr txBox="1"/>
              <p:nvPr/>
            </p:nvSpPr>
            <p:spPr>
              <a:xfrm>
                <a:off x="14325" y="8340"/>
                <a:ext cx="3113" cy="610"/>
              </a:xfrm>
              <a:prstGeom prst="rect">
                <a:avLst/>
              </a:prstGeom>
              <a:noFill/>
            </p:spPr>
            <p:txBody>
              <a:bodyPr wrap="square" rtlCol="0">
                <a:spAutoFit/>
              </a:bodyPr>
              <a:lstStyle/>
              <a:p>
                <a:pPr algn="ctr"/>
                <a:r>
                  <a:rPr lang="en-US" altLang="zh-CN">
                    <a:latin typeface="+mj-lt"/>
                    <a:cs typeface="+mj-lt"/>
                  </a:rPr>
                  <a:t>D4</a:t>
                </a:r>
                <a:r>
                  <a:rPr lang="zh-CN" altLang="en-US">
                    <a:latin typeface="+mj-lt"/>
                    <a:cs typeface="+mj-lt"/>
                  </a:rPr>
                  <a:t>（</a:t>
                </a:r>
                <a:r>
                  <a:rPr lang="en-US" altLang="zh-CN">
                    <a:latin typeface="+mj-lt"/>
                    <a:cs typeface="+mj-lt"/>
                  </a:rPr>
                  <a:t>[Sx,2],[Sz,1]</a:t>
                </a:r>
                <a:r>
                  <a:rPr lang="zh-CN" altLang="en-US">
                    <a:latin typeface="+mj-lt"/>
                    <a:cs typeface="+mj-lt"/>
                  </a:rPr>
                  <a:t>）</a:t>
                </a:r>
              </a:p>
            </p:txBody>
          </p:sp>
          <p:sp>
            <p:nvSpPr>
              <p:cNvPr id="23" name="文本框 22">
                <a:extLst>
                  <a:ext uri="{FF2B5EF4-FFF2-40B4-BE49-F238E27FC236}">
                    <a16:creationId xmlns:a16="http://schemas.microsoft.com/office/drawing/2014/main" id="{F314709D-2AC4-463E-B909-26D2C218CE8E}"/>
                  </a:ext>
                </a:extLst>
              </p:cNvPr>
              <p:cNvSpPr txBox="1"/>
              <p:nvPr/>
            </p:nvSpPr>
            <p:spPr>
              <a:xfrm>
                <a:off x="10966" y="8328"/>
                <a:ext cx="3103" cy="610"/>
              </a:xfrm>
              <a:prstGeom prst="rect">
                <a:avLst/>
              </a:prstGeom>
              <a:noFill/>
            </p:spPr>
            <p:txBody>
              <a:bodyPr wrap="square" rtlCol="0">
                <a:spAutoFit/>
              </a:bodyPr>
              <a:lstStyle/>
              <a:p>
                <a:pPr algn="ctr"/>
                <a:r>
                  <a:rPr lang="en-US" altLang="zh-CN">
                    <a:latin typeface="+mj-lt"/>
                    <a:cs typeface="+mj-lt"/>
                  </a:rPr>
                  <a:t>D3</a:t>
                </a:r>
                <a:r>
                  <a:rPr lang="zh-CN" altLang="en-US">
                    <a:latin typeface="+mj-lt"/>
                    <a:cs typeface="+mj-lt"/>
                  </a:rPr>
                  <a:t>（</a:t>
                </a:r>
                <a:r>
                  <a:rPr lang="en-US" altLang="zh-CN">
                    <a:latin typeface="+mj-lt"/>
                    <a:cs typeface="+mj-lt"/>
                  </a:rPr>
                  <a:t>[Sx,2],[Sy,1]</a:t>
                </a:r>
                <a:r>
                  <a:rPr lang="zh-CN" altLang="en-US">
                    <a:latin typeface="+mj-lt"/>
                    <a:cs typeface="+mj-lt"/>
                  </a:rPr>
                  <a:t>）</a:t>
                </a:r>
              </a:p>
            </p:txBody>
          </p:sp>
          <p:cxnSp>
            <p:nvCxnSpPr>
              <p:cNvPr id="24" name="直接箭头连接符 23">
                <a:extLst>
                  <a:ext uri="{FF2B5EF4-FFF2-40B4-BE49-F238E27FC236}">
                    <a16:creationId xmlns:a16="http://schemas.microsoft.com/office/drawing/2014/main" id="{4CDE7637-D49A-45F9-A4CA-5EE2BE0F6560}"/>
                  </a:ext>
                </a:extLst>
              </p:cNvPr>
              <p:cNvCxnSpPr/>
              <p:nvPr/>
            </p:nvCxnSpPr>
            <p:spPr>
              <a:xfrm>
                <a:off x="13349" y="8908"/>
                <a:ext cx="771" cy="76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485C140-6B6F-4E94-80BB-1E06A108E544}"/>
                  </a:ext>
                </a:extLst>
              </p:cNvPr>
              <p:cNvCxnSpPr/>
              <p:nvPr/>
            </p:nvCxnSpPr>
            <p:spPr>
              <a:xfrm flipH="1">
                <a:off x="14325" y="8889"/>
                <a:ext cx="629" cy="78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90AB625-F73D-49C9-9D21-A6C19D91AFEF}"/>
                  </a:ext>
                </a:extLst>
              </p:cNvPr>
              <p:cNvSpPr txBox="1"/>
              <p:nvPr/>
            </p:nvSpPr>
            <p:spPr>
              <a:xfrm>
                <a:off x="12256" y="9676"/>
                <a:ext cx="3902" cy="610"/>
              </a:xfrm>
              <a:prstGeom prst="rect">
                <a:avLst/>
              </a:prstGeom>
              <a:noFill/>
            </p:spPr>
            <p:txBody>
              <a:bodyPr wrap="square" rtlCol="0">
                <a:spAutoFit/>
              </a:bodyPr>
              <a:lstStyle/>
              <a:p>
                <a:pPr algn="ctr"/>
                <a:r>
                  <a:rPr lang="en-US" altLang="zh-CN">
                    <a:latin typeface="+mj-lt"/>
                    <a:cs typeface="+mj-lt"/>
                  </a:rPr>
                  <a:t>D5</a:t>
                </a:r>
                <a:r>
                  <a:rPr lang="zh-CN" altLang="en-US">
                    <a:latin typeface="+mj-lt"/>
                    <a:cs typeface="+mj-lt"/>
                  </a:rPr>
                  <a:t>（</a:t>
                </a:r>
                <a:r>
                  <a:rPr lang="en-US" altLang="zh-CN">
                    <a:latin typeface="+mj-lt"/>
                    <a:cs typeface="+mj-lt"/>
                  </a:rPr>
                  <a:t>[Sx,3],[Sy,1][Sz,1]</a:t>
                </a:r>
                <a:r>
                  <a:rPr lang="zh-CN" altLang="en-US">
                    <a:latin typeface="+mj-lt"/>
                    <a:cs typeface="+mj-lt"/>
                  </a:rPr>
                  <a:t>）</a:t>
                </a:r>
              </a:p>
            </p:txBody>
          </p:sp>
          <p:sp>
            <p:nvSpPr>
              <p:cNvPr id="27" name="文本框 26">
                <a:extLst>
                  <a:ext uri="{FF2B5EF4-FFF2-40B4-BE49-F238E27FC236}">
                    <a16:creationId xmlns:a16="http://schemas.microsoft.com/office/drawing/2014/main" id="{6869F028-5993-485E-820B-3A6A86770AB2}"/>
                  </a:ext>
                </a:extLst>
              </p:cNvPr>
              <p:cNvSpPr txBox="1"/>
              <p:nvPr/>
            </p:nvSpPr>
            <p:spPr>
              <a:xfrm>
                <a:off x="14747" y="9051"/>
                <a:ext cx="3934" cy="559"/>
              </a:xfrm>
              <a:prstGeom prst="rect">
                <a:avLst/>
              </a:prstGeom>
              <a:noFill/>
            </p:spPr>
            <p:txBody>
              <a:bodyPr wrap="square" rtlCol="0">
                <a:spAutoFit/>
              </a:bodyPr>
              <a:lstStyle/>
              <a:p>
                <a:r>
                  <a:rPr lang="zh-CN" altLang="en-US" sz="1600">
                    <a:latin typeface="+mj-lt"/>
                    <a:cs typeface="+mj-lt"/>
                  </a:rPr>
                  <a:t>调和以及</a:t>
                </a:r>
                <a:r>
                  <a:rPr lang="en-US" altLang="zh-CN" sz="1600">
                    <a:latin typeface="+mj-lt"/>
                    <a:cs typeface="+mj-lt"/>
                  </a:rPr>
                  <a:t>Sx</a:t>
                </a:r>
                <a:r>
                  <a:rPr lang="zh-CN" altLang="en-US" sz="1600">
                    <a:latin typeface="+mj-lt"/>
                    <a:cs typeface="+mj-lt"/>
                  </a:rPr>
                  <a:t>进行的写操作</a:t>
                </a:r>
              </a:p>
            </p:txBody>
          </p:sp>
        </p:grpSp>
        <p:sp>
          <p:nvSpPr>
            <p:cNvPr id="11" name="矩形 10">
              <a:extLst>
                <a:ext uri="{FF2B5EF4-FFF2-40B4-BE49-F238E27FC236}">
                  <a16:creationId xmlns:a16="http://schemas.microsoft.com/office/drawing/2014/main" id="{1221CE75-EEA0-4801-9E5F-9DE7D75B7F51}"/>
                </a:ext>
              </a:extLst>
            </p:cNvPr>
            <p:cNvSpPr/>
            <p:nvPr/>
          </p:nvSpPr>
          <p:spPr>
            <a:xfrm>
              <a:off x="5703" y="4187"/>
              <a:ext cx="7736" cy="5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BA10310B-AF95-5E4D-B668-4E4F25647AE3}"/>
              </a:ext>
            </a:extLst>
          </p:cNvPr>
          <p:cNvSpPr>
            <a:spLocks noGrp="1"/>
          </p:cNvSpPr>
          <p:nvPr>
            <p:ph type="sldNum" sz="quarter" idx="12"/>
          </p:nvPr>
        </p:nvSpPr>
        <p:spPr/>
        <p:txBody>
          <a:bodyPr/>
          <a:lstStyle/>
          <a:p>
            <a:fld id="{B13F0FA4-29F4-4B1D-A16B-0D7169EBD889}" type="slidenum">
              <a:rPr lang="en-US" smtClean="0"/>
              <a:t>48</a:t>
            </a:fld>
            <a:endParaRPr lang="en-US" dirty="0"/>
          </a:p>
        </p:txBody>
      </p:sp>
    </p:spTree>
    <p:extLst>
      <p:ext uri="{BB962C8B-B14F-4D97-AF65-F5344CB8AC3E}">
        <p14:creationId xmlns:p14="http://schemas.microsoft.com/office/powerpoint/2010/main" val="4161268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1767271"/>
          </a:xfrm>
        </p:spPr>
        <p:txBody>
          <a:bodyPr>
            <a:normAutofit/>
          </a:bodyPr>
          <a:lstStyle/>
          <a:p>
            <a:r>
              <a:rPr lang="zh-CN" altLang="en-US" dirty="0"/>
              <a:t>分布式键值系统：</a:t>
            </a:r>
            <a:r>
              <a:rPr lang="en-US" altLang="zh-CN" dirty="0"/>
              <a:t> Dynamo</a:t>
            </a:r>
            <a:r>
              <a:rPr lang="zh-CN" altLang="en-US" dirty="0"/>
              <a:t>复制与一致性</a:t>
            </a:r>
            <a:endParaRPr lang="en-US" altLang="zh-CN" dirty="0"/>
          </a:p>
          <a:p>
            <a:pPr lvl="1"/>
            <a:r>
              <a:rPr lang="en-US" altLang="zh-CN" dirty="0"/>
              <a:t>Dynamo</a:t>
            </a:r>
            <a:r>
              <a:rPr lang="zh-CN" altLang="en-US" dirty="0"/>
              <a:t>使用向量钟来捕捉同一对象不同版本之间的因果关系，向量钟是一个（节点，计数）的链表。计数器，初始为</a:t>
            </a:r>
            <a:r>
              <a:rPr lang="en-US" altLang="zh-CN" dirty="0"/>
              <a:t>0</a:t>
            </a:r>
            <a:r>
              <a:rPr lang="zh-CN" altLang="en-US" dirty="0"/>
              <a:t>，节点每次更新操作加</a:t>
            </a:r>
            <a:r>
              <a:rPr lang="en-US" altLang="zh-CN" dirty="0"/>
              <a:t>1</a:t>
            </a:r>
            <a:r>
              <a:rPr lang="zh-CN" altLang="en-US" dirty="0"/>
              <a:t>。</a:t>
            </a:r>
            <a:endParaRPr lang="en-US" altLang="zh-CN" dirty="0"/>
          </a:p>
          <a:p>
            <a:pPr lvl="1"/>
            <a:endParaRPr lang="zh-CN" altLang="en-US" dirty="0"/>
          </a:p>
        </p:txBody>
      </p:sp>
      <p:sp>
        <p:nvSpPr>
          <p:cNvPr id="5" name="Rectangle 4">
            <a:extLst>
              <a:ext uri="{FF2B5EF4-FFF2-40B4-BE49-F238E27FC236}">
                <a16:creationId xmlns:a16="http://schemas.microsoft.com/office/drawing/2014/main" id="{477D441F-F4EF-4158-AFB1-16F2C9D6C056}"/>
              </a:ext>
            </a:extLst>
          </p:cNvPr>
          <p:cNvSpPr/>
          <p:nvPr/>
        </p:nvSpPr>
        <p:spPr>
          <a:xfrm>
            <a:off x="946179" y="2671261"/>
            <a:ext cx="6096000" cy="3732176"/>
          </a:xfrm>
          <a:prstGeom prst="rect">
            <a:avLst/>
          </a:prstGeom>
        </p:spPr>
        <p:txBody>
          <a:bodyPr>
            <a:spAutoFit/>
          </a:bodyPr>
          <a:lstStyle/>
          <a:p>
            <a:pPr>
              <a:lnSpc>
                <a:spcPct val="110000"/>
              </a:lnSpc>
            </a:pPr>
            <a:r>
              <a:rPr lang="en-US" dirty="0">
                <a:ea typeface="微软雅黑" panose="020B0503020204020204" pitchFamily="34" charset="-122"/>
              </a:rPr>
              <a:t>Sx对某个对象进行一次写操作，产生一个对象版本D1（[Sx，1]），接着Sx再次操作，counter值更新为2，产生第二个版本D2（[Sx，2]）；之后，Sy和Sz同时对该对象进行写操作，Sy将自身的信息加入向量时钟产生了新的版本D3（[Sx，2]，[Sy，1]），Sz同样产生了新的版本信息D4（[Sx，2]，[Sz，1]），</a:t>
            </a:r>
            <a:r>
              <a:rPr lang="en-US" dirty="0" err="1">
                <a:ea typeface="微软雅黑" panose="020B0503020204020204" pitchFamily="34" charset="-122"/>
              </a:rPr>
              <a:t>这时系统中就有了两个冲突的版本</a:t>
            </a:r>
            <a:r>
              <a:rPr lang="en-US" dirty="0">
                <a:ea typeface="微软雅黑" panose="020B0503020204020204" pitchFamily="34" charset="-122"/>
              </a:rPr>
              <a:t>。</a:t>
            </a:r>
          </a:p>
          <a:p>
            <a:pPr>
              <a:lnSpc>
                <a:spcPct val="110000"/>
              </a:lnSpc>
            </a:pPr>
            <a:endParaRPr lang="en-US" dirty="0">
              <a:ea typeface="微软雅黑" panose="020B0503020204020204" pitchFamily="34" charset="-122"/>
            </a:endParaRPr>
          </a:p>
          <a:p>
            <a:pPr>
              <a:lnSpc>
                <a:spcPct val="110000"/>
              </a:lnSpc>
            </a:pPr>
            <a:r>
              <a:rPr lang="en-US" dirty="0" err="1">
                <a:ea typeface="微软雅黑" panose="020B0503020204020204" pitchFamily="34" charset="-122"/>
              </a:rPr>
              <a:t>最常见的冲突解决方法有两种</a:t>
            </a:r>
            <a:r>
              <a:rPr lang="en-US" dirty="0">
                <a:ea typeface="微软雅黑" panose="020B0503020204020204" pitchFamily="34" charset="-122"/>
              </a:rPr>
              <a:t>：</a:t>
            </a:r>
          </a:p>
          <a:p>
            <a:pPr>
              <a:lnSpc>
                <a:spcPct val="110000"/>
              </a:lnSpc>
            </a:pPr>
            <a:r>
              <a:rPr lang="en-US" dirty="0" err="1">
                <a:ea typeface="微软雅黑" panose="020B0503020204020204" pitchFamily="34" charset="-122"/>
              </a:rPr>
              <a:t>一种是通过客户端逻辑来解决，比如购物车应用</a:t>
            </a:r>
            <a:r>
              <a:rPr lang="en-US" dirty="0">
                <a:ea typeface="微软雅黑" panose="020B0503020204020204" pitchFamily="34" charset="-122"/>
              </a:rPr>
              <a:t>；</a:t>
            </a:r>
          </a:p>
          <a:p>
            <a:pPr>
              <a:lnSpc>
                <a:spcPct val="110000"/>
              </a:lnSpc>
            </a:pPr>
            <a:r>
              <a:rPr lang="en-US" dirty="0" err="1">
                <a:ea typeface="微软雅黑" panose="020B0503020204020204" pitchFamily="34" charset="-122"/>
              </a:rPr>
              <a:t>另外一种常见的策略是</a:t>
            </a:r>
            <a:r>
              <a:rPr lang="en-US" dirty="0">
                <a:ea typeface="微软雅黑" panose="020B0503020204020204" pitchFamily="34" charset="-122"/>
              </a:rPr>
              <a:t> "last write wins"，</a:t>
            </a:r>
            <a:r>
              <a:rPr lang="en-US" dirty="0" err="1">
                <a:ea typeface="微软雅黑" panose="020B0503020204020204" pitchFamily="34" charset="-122"/>
              </a:rPr>
              <a:t>即选择时间戳最新的副本，然而，这个策略依赖集群内节点之间的时钟同步算法，不能完全保证准确性</a:t>
            </a:r>
            <a:r>
              <a:rPr lang="en-US" dirty="0">
                <a:ea typeface="微软雅黑" panose="020B0503020204020204" pitchFamily="34" charset="-122"/>
              </a:rPr>
              <a:t>。</a:t>
            </a:r>
          </a:p>
        </p:txBody>
      </p:sp>
      <p:grpSp>
        <p:nvGrpSpPr>
          <p:cNvPr id="8" name="组合 7">
            <a:extLst>
              <a:ext uri="{FF2B5EF4-FFF2-40B4-BE49-F238E27FC236}">
                <a16:creationId xmlns:a16="http://schemas.microsoft.com/office/drawing/2014/main" id="{88598133-A4C8-45C7-AABC-FB4482347C3D}"/>
              </a:ext>
            </a:extLst>
          </p:cNvPr>
          <p:cNvGrpSpPr/>
          <p:nvPr/>
        </p:nvGrpSpPr>
        <p:grpSpPr>
          <a:xfrm>
            <a:off x="6974840" y="2609215"/>
            <a:ext cx="4912360" cy="3614420"/>
            <a:chOff x="5703" y="4187"/>
            <a:chExt cx="7736" cy="5692"/>
          </a:xfrm>
        </p:grpSpPr>
        <p:grpSp>
          <p:nvGrpSpPr>
            <p:cNvPr id="10" name="组合 9">
              <a:extLst>
                <a:ext uri="{FF2B5EF4-FFF2-40B4-BE49-F238E27FC236}">
                  <a16:creationId xmlns:a16="http://schemas.microsoft.com/office/drawing/2014/main" id="{317FBF33-38EA-40B4-8008-E85414AD9F71}"/>
                </a:ext>
              </a:extLst>
            </p:cNvPr>
            <p:cNvGrpSpPr/>
            <p:nvPr/>
          </p:nvGrpSpPr>
          <p:grpSpPr>
            <a:xfrm>
              <a:off x="5949" y="4298"/>
              <a:ext cx="7459" cy="5438"/>
              <a:chOff x="10966" y="4565"/>
              <a:chExt cx="7715" cy="5721"/>
            </a:xfrm>
          </p:grpSpPr>
          <p:cxnSp>
            <p:nvCxnSpPr>
              <p:cNvPr id="12" name="直接箭头连接符 11">
                <a:extLst>
                  <a:ext uri="{FF2B5EF4-FFF2-40B4-BE49-F238E27FC236}">
                    <a16:creationId xmlns:a16="http://schemas.microsoft.com/office/drawing/2014/main" id="{F6A0CC81-9C1F-46BE-8067-2821CB173487}"/>
                  </a:ext>
                </a:extLst>
              </p:cNvPr>
              <p:cNvCxnSpPr/>
              <p:nvPr/>
            </p:nvCxnSpPr>
            <p:spPr>
              <a:xfrm flipH="1">
                <a:off x="14199" y="4565"/>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B27163F-28D8-4A9A-9571-FADB8F11537E}"/>
                  </a:ext>
                </a:extLst>
              </p:cNvPr>
              <p:cNvSpPr txBox="1"/>
              <p:nvPr/>
            </p:nvSpPr>
            <p:spPr>
              <a:xfrm>
                <a:off x="14325" y="4779"/>
                <a:ext cx="2891" cy="559"/>
              </a:xfrm>
              <a:prstGeom prst="rect">
                <a:avLst/>
              </a:prstGeom>
              <a:noFill/>
            </p:spPr>
            <p:txBody>
              <a:bodyPr wrap="square" rtlCol="0">
                <a:spAutoFit/>
              </a:bodyPr>
              <a:lstStyle/>
              <a:p>
                <a:r>
                  <a:rPr lang="en-US" altLang="zh-CN" sz="1600">
                    <a:latin typeface="+mj-lt"/>
                    <a:cs typeface="+mj-lt"/>
                  </a:rPr>
                  <a:t>Sx控制的写操作</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a:extLst>
                  <a:ext uri="{FF2B5EF4-FFF2-40B4-BE49-F238E27FC236}">
                    <a16:creationId xmlns:a16="http://schemas.microsoft.com/office/drawing/2014/main" id="{5561A722-084D-4101-A19B-64DD13CBF009}"/>
                  </a:ext>
                </a:extLst>
              </p:cNvPr>
              <p:cNvSpPr txBox="1"/>
              <p:nvPr/>
            </p:nvSpPr>
            <p:spPr>
              <a:xfrm>
                <a:off x="13095" y="5477"/>
                <a:ext cx="2224" cy="610"/>
              </a:xfrm>
              <a:prstGeom prst="rect">
                <a:avLst/>
              </a:prstGeom>
              <a:noFill/>
            </p:spPr>
            <p:txBody>
              <a:bodyPr wrap="square" rtlCol="0">
                <a:spAutoFit/>
              </a:bodyPr>
              <a:lstStyle/>
              <a:p>
                <a:pPr algn="ctr"/>
                <a:r>
                  <a:rPr lang="en-US" altLang="zh-CN">
                    <a:latin typeface="+mj-lt"/>
                    <a:cs typeface="+mj-lt"/>
                  </a:rPr>
                  <a:t>D1</a:t>
                </a:r>
                <a:r>
                  <a:rPr lang="zh-CN" altLang="en-US">
                    <a:latin typeface="+mj-lt"/>
                    <a:cs typeface="+mj-lt"/>
                  </a:rPr>
                  <a:t>（</a:t>
                </a:r>
                <a:r>
                  <a:rPr lang="en-US" altLang="zh-CN">
                    <a:latin typeface="+mj-lt"/>
                    <a:cs typeface="+mj-lt"/>
                  </a:rPr>
                  <a:t>[Sx,1]</a:t>
                </a:r>
                <a:r>
                  <a:rPr lang="zh-CN" altLang="en-US">
                    <a:latin typeface="+mj-lt"/>
                    <a:cs typeface="+mj-lt"/>
                  </a:rPr>
                  <a:t>）</a:t>
                </a:r>
              </a:p>
            </p:txBody>
          </p:sp>
          <p:cxnSp>
            <p:nvCxnSpPr>
              <p:cNvPr id="15" name="直接箭头连接符 14">
                <a:extLst>
                  <a:ext uri="{FF2B5EF4-FFF2-40B4-BE49-F238E27FC236}">
                    <a16:creationId xmlns:a16="http://schemas.microsoft.com/office/drawing/2014/main" id="{C69D4C78-A6E3-4049-9AF4-F614CA43DA68}"/>
                  </a:ext>
                </a:extLst>
              </p:cNvPr>
              <p:cNvCxnSpPr/>
              <p:nvPr/>
            </p:nvCxnSpPr>
            <p:spPr>
              <a:xfrm flipH="1">
                <a:off x="14199" y="5976"/>
                <a:ext cx="16" cy="91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DEF85B69-50E2-4B8E-AC52-A15677876899}"/>
                  </a:ext>
                </a:extLst>
              </p:cNvPr>
              <p:cNvSpPr txBox="1"/>
              <p:nvPr/>
            </p:nvSpPr>
            <p:spPr>
              <a:xfrm>
                <a:off x="14325" y="6190"/>
                <a:ext cx="2891" cy="559"/>
              </a:xfrm>
              <a:prstGeom prst="rect">
                <a:avLst/>
              </a:prstGeom>
              <a:noFill/>
            </p:spPr>
            <p:txBody>
              <a:bodyPr wrap="square" rtlCol="0">
                <a:spAutoFit/>
              </a:bodyPr>
              <a:lstStyle/>
              <a:p>
                <a:r>
                  <a:rPr lang="en-US" altLang="zh-CN" sz="1600">
                    <a:latin typeface="+mj-lt"/>
                    <a:cs typeface="+mj-lt"/>
                  </a:rPr>
                  <a:t>Sx控制的写操作</a:t>
                </a:r>
                <a:endParaRPr lang="en-US" altLang="zh-CN" sz="1600">
                  <a:latin typeface="+mj-lt"/>
                  <a:ea typeface="宋体" panose="02010600030101010101" pitchFamily="2" charset="-122"/>
                  <a:cs typeface="+mj-lt"/>
                </a:endParaRPr>
              </a:p>
            </p:txBody>
          </p:sp>
          <p:sp>
            <p:nvSpPr>
              <p:cNvPr id="17" name="文本框 16">
                <a:extLst>
                  <a:ext uri="{FF2B5EF4-FFF2-40B4-BE49-F238E27FC236}">
                    <a16:creationId xmlns:a16="http://schemas.microsoft.com/office/drawing/2014/main" id="{D519724C-1BCA-4A26-BDC4-8DBAABDAEBDD}"/>
                  </a:ext>
                </a:extLst>
              </p:cNvPr>
              <p:cNvSpPr txBox="1"/>
              <p:nvPr/>
            </p:nvSpPr>
            <p:spPr>
              <a:xfrm>
                <a:off x="13095" y="6888"/>
                <a:ext cx="2224" cy="610"/>
              </a:xfrm>
              <a:prstGeom prst="rect">
                <a:avLst/>
              </a:prstGeom>
              <a:noFill/>
            </p:spPr>
            <p:txBody>
              <a:bodyPr wrap="square" rtlCol="0">
                <a:spAutoFit/>
              </a:bodyPr>
              <a:lstStyle/>
              <a:p>
                <a:pPr algn="ctr"/>
                <a:r>
                  <a:rPr lang="en-US" altLang="zh-CN">
                    <a:latin typeface="+mj-lt"/>
                    <a:cs typeface="+mj-lt"/>
                  </a:rPr>
                  <a:t>D2</a:t>
                </a:r>
                <a:r>
                  <a:rPr lang="zh-CN" altLang="en-US">
                    <a:latin typeface="+mj-lt"/>
                    <a:cs typeface="+mj-lt"/>
                  </a:rPr>
                  <a:t>（</a:t>
                </a:r>
                <a:r>
                  <a:rPr lang="en-US" altLang="zh-CN">
                    <a:latin typeface="+mj-lt"/>
                    <a:cs typeface="+mj-lt"/>
                  </a:rPr>
                  <a:t>[Sx,2]</a:t>
                </a:r>
                <a:r>
                  <a:rPr lang="zh-CN" altLang="en-US">
                    <a:latin typeface="+mj-lt"/>
                    <a:cs typeface="+mj-lt"/>
                  </a:rPr>
                  <a:t>）</a:t>
                </a:r>
              </a:p>
            </p:txBody>
          </p:sp>
          <p:cxnSp>
            <p:nvCxnSpPr>
              <p:cNvPr id="18" name="直接箭头连接符 17">
                <a:extLst>
                  <a:ext uri="{FF2B5EF4-FFF2-40B4-BE49-F238E27FC236}">
                    <a16:creationId xmlns:a16="http://schemas.microsoft.com/office/drawing/2014/main" id="{08CA2A81-5CE7-4269-B3EB-F56123B1876B}"/>
                  </a:ext>
                </a:extLst>
              </p:cNvPr>
              <p:cNvCxnSpPr/>
              <p:nvPr/>
            </p:nvCxnSpPr>
            <p:spPr>
              <a:xfrm flipH="1">
                <a:off x="13444" y="7416"/>
                <a:ext cx="625" cy="89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11DE7C7-5FC0-4929-965B-3C6281FB47D6}"/>
                  </a:ext>
                </a:extLst>
              </p:cNvPr>
              <p:cNvCxnSpPr/>
              <p:nvPr/>
            </p:nvCxnSpPr>
            <p:spPr>
              <a:xfrm>
                <a:off x="14325" y="7422"/>
                <a:ext cx="628" cy="91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003C656-FF0E-4B24-AB09-0C975CC4C36F}"/>
                  </a:ext>
                </a:extLst>
              </p:cNvPr>
              <p:cNvSpPr txBox="1"/>
              <p:nvPr/>
            </p:nvSpPr>
            <p:spPr>
              <a:xfrm>
                <a:off x="11324" y="7468"/>
                <a:ext cx="2891" cy="559"/>
              </a:xfrm>
              <a:prstGeom prst="rect">
                <a:avLst/>
              </a:prstGeom>
              <a:noFill/>
            </p:spPr>
            <p:txBody>
              <a:bodyPr wrap="square" rtlCol="0">
                <a:spAutoFit/>
              </a:bodyPr>
              <a:lstStyle/>
              <a:p>
                <a:pPr algn="l">
                  <a:buClrTx/>
                  <a:buSzTx/>
                  <a:buFontTx/>
                </a:pPr>
                <a:r>
                  <a:rPr lang="en-US" altLang="zh-CN" sz="1600">
                    <a:latin typeface="+mj-lt"/>
                    <a:cs typeface="+mj-lt"/>
                  </a:rPr>
                  <a:t>Sy控制的写操作</a:t>
                </a:r>
              </a:p>
            </p:txBody>
          </p:sp>
          <p:sp>
            <p:nvSpPr>
              <p:cNvPr id="21" name="文本框 20">
                <a:extLst>
                  <a:ext uri="{FF2B5EF4-FFF2-40B4-BE49-F238E27FC236}">
                    <a16:creationId xmlns:a16="http://schemas.microsoft.com/office/drawing/2014/main" id="{E56AE4C8-8B35-4202-A7A8-F5C22CD10BBE}"/>
                  </a:ext>
                </a:extLst>
              </p:cNvPr>
              <p:cNvSpPr txBox="1"/>
              <p:nvPr/>
            </p:nvSpPr>
            <p:spPr>
              <a:xfrm>
                <a:off x="14747" y="7468"/>
                <a:ext cx="2891" cy="559"/>
              </a:xfrm>
              <a:prstGeom prst="rect">
                <a:avLst/>
              </a:prstGeom>
              <a:noFill/>
            </p:spPr>
            <p:txBody>
              <a:bodyPr wrap="square" rtlCol="0">
                <a:spAutoFit/>
              </a:bodyPr>
              <a:lstStyle/>
              <a:p>
                <a:r>
                  <a:rPr lang="en-US" altLang="zh-CN" sz="1600">
                    <a:latin typeface="+mj-lt"/>
                    <a:cs typeface="+mj-lt"/>
                  </a:rPr>
                  <a:t>Sz控制的写操作</a:t>
                </a:r>
              </a:p>
            </p:txBody>
          </p:sp>
          <p:sp>
            <p:nvSpPr>
              <p:cNvPr id="22" name="文本框 21">
                <a:extLst>
                  <a:ext uri="{FF2B5EF4-FFF2-40B4-BE49-F238E27FC236}">
                    <a16:creationId xmlns:a16="http://schemas.microsoft.com/office/drawing/2014/main" id="{EA998C5B-5AC0-49F8-95C9-C56C10AC8162}"/>
                  </a:ext>
                </a:extLst>
              </p:cNvPr>
              <p:cNvSpPr txBox="1"/>
              <p:nvPr/>
            </p:nvSpPr>
            <p:spPr>
              <a:xfrm>
                <a:off x="14325" y="8340"/>
                <a:ext cx="3113" cy="610"/>
              </a:xfrm>
              <a:prstGeom prst="rect">
                <a:avLst/>
              </a:prstGeom>
              <a:noFill/>
            </p:spPr>
            <p:txBody>
              <a:bodyPr wrap="square" rtlCol="0">
                <a:spAutoFit/>
              </a:bodyPr>
              <a:lstStyle/>
              <a:p>
                <a:pPr algn="ctr"/>
                <a:r>
                  <a:rPr lang="en-US" altLang="zh-CN">
                    <a:latin typeface="+mj-lt"/>
                    <a:cs typeface="+mj-lt"/>
                  </a:rPr>
                  <a:t>D4</a:t>
                </a:r>
                <a:r>
                  <a:rPr lang="zh-CN" altLang="en-US">
                    <a:latin typeface="+mj-lt"/>
                    <a:cs typeface="+mj-lt"/>
                  </a:rPr>
                  <a:t>（</a:t>
                </a:r>
                <a:r>
                  <a:rPr lang="en-US" altLang="zh-CN">
                    <a:latin typeface="+mj-lt"/>
                    <a:cs typeface="+mj-lt"/>
                  </a:rPr>
                  <a:t>[Sx,2],[Sz,1]</a:t>
                </a:r>
                <a:r>
                  <a:rPr lang="zh-CN" altLang="en-US">
                    <a:latin typeface="+mj-lt"/>
                    <a:cs typeface="+mj-lt"/>
                  </a:rPr>
                  <a:t>）</a:t>
                </a:r>
              </a:p>
            </p:txBody>
          </p:sp>
          <p:sp>
            <p:nvSpPr>
              <p:cNvPr id="23" name="文本框 22">
                <a:extLst>
                  <a:ext uri="{FF2B5EF4-FFF2-40B4-BE49-F238E27FC236}">
                    <a16:creationId xmlns:a16="http://schemas.microsoft.com/office/drawing/2014/main" id="{C7D548B8-ED9F-408D-83FC-88D474B4AF98}"/>
                  </a:ext>
                </a:extLst>
              </p:cNvPr>
              <p:cNvSpPr txBox="1"/>
              <p:nvPr/>
            </p:nvSpPr>
            <p:spPr>
              <a:xfrm>
                <a:off x="10966" y="8328"/>
                <a:ext cx="3103" cy="610"/>
              </a:xfrm>
              <a:prstGeom prst="rect">
                <a:avLst/>
              </a:prstGeom>
              <a:noFill/>
            </p:spPr>
            <p:txBody>
              <a:bodyPr wrap="square" rtlCol="0">
                <a:spAutoFit/>
              </a:bodyPr>
              <a:lstStyle/>
              <a:p>
                <a:pPr algn="ctr"/>
                <a:r>
                  <a:rPr lang="en-US" altLang="zh-CN">
                    <a:latin typeface="+mj-lt"/>
                    <a:cs typeface="+mj-lt"/>
                  </a:rPr>
                  <a:t>D3</a:t>
                </a:r>
                <a:r>
                  <a:rPr lang="zh-CN" altLang="en-US">
                    <a:latin typeface="+mj-lt"/>
                    <a:cs typeface="+mj-lt"/>
                  </a:rPr>
                  <a:t>（</a:t>
                </a:r>
                <a:r>
                  <a:rPr lang="en-US" altLang="zh-CN">
                    <a:latin typeface="+mj-lt"/>
                    <a:cs typeface="+mj-lt"/>
                  </a:rPr>
                  <a:t>[Sx,2],[Sy,1]</a:t>
                </a:r>
                <a:r>
                  <a:rPr lang="zh-CN" altLang="en-US">
                    <a:latin typeface="+mj-lt"/>
                    <a:cs typeface="+mj-lt"/>
                  </a:rPr>
                  <a:t>）</a:t>
                </a:r>
              </a:p>
            </p:txBody>
          </p:sp>
          <p:cxnSp>
            <p:nvCxnSpPr>
              <p:cNvPr id="24" name="直接箭头连接符 23">
                <a:extLst>
                  <a:ext uri="{FF2B5EF4-FFF2-40B4-BE49-F238E27FC236}">
                    <a16:creationId xmlns:a16="http://schemas.microsoft.com/office/drawing/2014/main" id="{B4C4C754-B66C-4FEF-BC76-18977F8E9BF2}"/>
                  </a:ext>
                </a:extLst>
              </p:cNvPr>
              <p:cNvCxnSpPr/>
              <p:nvPr/>
            </p:nvCxnSpPr>
            <p:spPr>
              <a:xfrm>
                <a:off x="13349" y="8908"/>
                <a:ext cx="771" cy="76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48AC951-5387-45CB-97E7-F755D732F853}"/>
                  </a:ext>
                </a:extLst>
              </p:cNvPr>
              <p:cNvCxnSpPr/>
              <p:nvPr/>
            </p:nvCxnSpPr>
            <p:spPr>
              <a:xfrm flipH="1">
                <a:off x="14325" y="8889"/>
                <a:ext cx="629" cy="78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62C34FA-DC88-4FB2-8AA7-AFF56BDCFE80}"/>
                  </a:ext>
                </a:extLst>
              </p:cNvPr>
              <p:cNvSpPr txBox="1"/>
              <p:nvPr/>
            </p:nvSpPr>
            <p:spPr>
              <a:xfrm>
                <a:off x="12256" y="9676"/>
                <a:ext cx="3902" cy="610"/>
              </a:xfrm>
              <a:prstGeom prst="rect">
                <a:avLst/>
              </a:prstGeom>
              <a:noFill/>
            </p:spPr>
            <p:txBody>
              <a:bodyPr wrap="square" rtlCol="0">
                <a:spAutoFit/>
              </a:bodyPr>
              <a:lstStyle/>
              <a:p>
                <a:pPr algn="ctr"/>
                <a:r>
                  <a:rPr lang="en-US" altLang="zh-CN">
                    <a:latin typeface="+mj-lt"/>
                    <a:cs typeface="+mj-lt"/>
                  </a:rPr>
                  <a:t>D5</a:t>
                </a:r>
                <a:r>
                  <a:rPr lang="zh-CN" altLang="en-US">
                    <a:latin typeface="+mj-lt"/>
                    <a:cs typeface="+mj-lt"/>
                  </a:rPr>
                  <a:t>（</a:t>
                </a:r>
                <a:r>
                  <a:rPr lang="en-US" altLang="zh-CN">
                    <a:latin typeface="+mj-lt"/>
                    <a:cs typeface="+mj-lt"/>
                  </a:rPr>
                  <a:t>[Sx,3],[Sy,1][Sz,1]</a:t>
                </a:r>
                <a:r>
                  <a:rPr lang="zh-CN" altLang="en-US">
                    <a:latin typeface="+mj-lt"/>
                    <a:cs typeface="+mj-lt"/>
                  </a:rPr>
                  <a:t>）</a:t>
                </a:r>
              </a:p>
            </p:txBody>
          </p:sp>
          <p:sp>
            <p:nvSpPr>
              <p:cNvPr id="27" name="文本框 26">
                <a:extLst>
                  <a:ext uri="{FF2B5EF4-FFF2-40B4-BE49-F238E27FC236}">
                    <a16:creationId xmlns:a16="http://schemas.microsoft.com/office/drawing/2014/main" id="{AFFC884C-D568-4735-A767-24404BE12D12}"/>
                  </a:ext>
                </a:extLst>
              </p:cNvPr>
              <p:cNvSpPr txBox="1"/>
              <p:nvPr/>
            </p:nvSpPr>
            <p:spPr>
              <a:xfrm>
                <a:off x="14747" y="9051"/>
                <a:ext cx="3934" cy="559"/>
              </a:xfrm>
              <a:prstGeom prst="rect">
                <a:avLst/>
              </a:prstGeom>
              <a:noFill/>
            </p:spPr>
            <p:txBody>
              <a:bodyPr wrap="square" rtlCol="0">
                <a:spAutoFit/>
              </a:bodyPr>
              <a:lstStyle/>
              <a:p>
                <a:r>
                  <a:rPr lang="zh-CN" altLang="en-US" sz="1600">
                    <a:latin typeface="+mj-lt"/>
                    <a:cs typeface="+mj-lt"/>
                  </a:rPr>
                  <a:t>调和以及</a:t>
                </a:r>
                <a:r>
                  <a:rPr lang="en-US" altLang="zh-CN" sz="1600">
                    <a:latin typeface="+mj-lt"/>
                    <a:cs typeface="+mj-lt"/>
                  </a:rPr>
                  <a:t>Sx</a:t>
                </a:r>
                <a:r>
                  <a:rPr lang="zh-CN" altLang="en-US" sz="1600">
                    <a:latin typeface="+mj-lt"/>
                    <a:cs typeface="+mj-lt"/>
                  </a:rPr>
                  <a:t>进行的写操作</a:t>
                </a:r>
              </a:p>
            </p:txBody>
          </p:sp>
        </p:grpSp>
        <p:sp>
          <p:nvSpPr>
            <p:cNvPr id="11" name="矩形 10">
              <a:extLst>
                <a:ext uri="{FF2B5EF4-FFF2-40B4-BE49-F238E27FC236}">
                  <a16:creationId xmlns:a16="http://schemas.microsoft.com/office/drawing/2014/main" id="{DD3DC000-434B-4153-9B53-F96C4EC5BC35}"/>
                </a:ext>
              </a:extLst>
            </p:cNvPr>
            <p:cNvSpPr/>
            <p:nvPr/>
          </p:nvSpPr>
          <p:spPr>
            <a:xfrm>
              <a:off x="5703" y="4187"/>
              <a:ext cx="7736" cy="56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Rectangle 6">
            <a:extLst>
              <a:ext uri="{FF2B5EF4-FFF2-40B4-BE49-F238E27FC236}">
                <a16:creationId xmlns:a16="http://schemas.microsoft.com/office/drawing/2014/main" id="{E9F25A7B-ED12-4B5F-A652-D6FEC65B996D}"/>
              </a:ext>
            </a:extLst>
          </p:cNvPr>
          <p:cNvSpPr/>
          <p:nvPr/>
        </p:nvSpPr>
        <p:spPr>
          <a:xfrm>
            <a:off x="8321850" y="6224268"/>
            <a:ext cx="2646878"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对象随时间变化的版本演化</a:t>
            </a:r>
            <a:endParaRPr lang="en-US" sz="1600" dirty="0">
              <a:latin typeface="微软雅黑" panose="020B0503020204020204" charset="-122"/>
              <a:ea typeface="微软雅黑" panose="020B0503020204020204" charset="-122"/>
            </a:endParaRPr>
          </a:p>
        </p:txBody>
      </p:sp>
      <p:sp>
        <p:nvSpPr>
          <p:cNvPr id="4" name="灯片编号占位符 3">
            <a:extLst>
              <a:ext uri="{FF2B5EF4-FFF2-40B4-BE49-F238E27FC236}">
                <a16:creationId xmlns:a16="http://schemas.microsoft.com/office/drawing/2014/main" id="{3452DE46-E3AA-C842-AAC7-DCA092FE7889}"/>
              </a:ext>
            </a:extLst>
          </p:cNvPr>
          <p:cNvSpPr>
            <a:spLocks noGrp="1"/>
          </p:cNvSpPr>
          <p:nvPr>
            <p:ph type="sldNum" sz="quarter" idx="12"/>
          </p:nvPr>
        </p:nvSpPr>
        <p:spPr/>
        <p:txBody>
          <a:bodyPr/>
          <a:lstStyle/>
          <a:p>
            <a:fld id="{B13F0FA4-29F4-4B1D-A16B-0D7169EBD889}" type="slidenum">
              <a:rPr lang="en-US" smtClean="0"/>
              <a:t>49</a:t>
            </a:fld>
            <a:endParaRPr lang="en-US" dirty="0"/>
          </a:p>
        </p:txBody>
      </p:sp>
    </p:spTree>
    <p:extLst>
      <p:ext uri="{BB962C8B-B14F-4D97-AF65-F5344CB8AC3E}">
        <p14:creationId xmlns:p14="http://schemas.microsoft.com/office/powerpoint/2010/main" val="112543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F81-1FC6-4059-89ED-559B8B3DB4E5}"/>
              </a:ext>
            </a:extLst>
          </p:cNvPr>
          <p:cNvSpPr>
            <a:spLocks noGrp="1"/>
          </p:cNvSpPr>
          <p:nvPr>
            <p:ph type="title"/>
          </p:nvPr>
        </p:nvSpPr>
        <p:spPr/>
        <p:txBody>
          <a:bodyPr>
            <a:normAutofit/>
          </a:bodyPr>
          <a:lstStyle/>
          <a:p>
            <a:r>
              <a:rPr lang="en-US" altLang="zh-CN"/>
              <a:t>2.1 </a:t>
            </a:r>
            <a:r>
              <a:rPr lang="zh-CN" altLang="en-US"/>
              <a:t>分布式存储系统介绍</a:t>
            </a:r>
          </a:p>
        </p:txBody>
      </p:sp>
      <p:sp>
        <p:nvSpPr>
          <p:cNvPr id="3" name="Content Placeholder 2">
            <a:extLst>
              <a:ext uri="{FF2B5EF4-FFF2-40B4-BE49-F238E27FC236}">
                <a16:creationId xmlns:a16="http://schemas.microsoft.com/office/drawing/2014/main" id="{ABB06212-F55F-4050-A159-BF3ED014F5C6}"/>
              </a:ext>
            </a:extLst>
          </p:cNvPr>
          <p:cNvSpPr>
            <a:spLocks noGrp="1"/>
          </p:cNvSpPr>
          <p:nvPr>
            <p:ph idx="1"/>
          </p:nvPr>
        </p:nvSpPr>
        <p:spPr/>
        <p:txBody>
          <a:bodyPr/>
          <a:lstStyle/>
          <a:p>
            <a:r>
              <a:rPr lang="zh-CN" altLang="en-US" b="0">
                <a:solidFill>
                  <a:srgbClr val="FF0000"/>
                </a:solidFill>
              </a:rPr>
              <a:t>分布式存储系统</a:t>
            </a:r>
            <a:r>
              <a:rPr lang="zh-CN" altLang="en-US" b="0"/>
              <a:t>：将为数众多的普通计算机或服务器通过网络进行连接，同时对外提供一个整体的存储服务</a:t>
            </a:r>
            <a:endParaRPr lang="en-US" altLang="zh-CN" b="0"/>
          </a:p>
          <a:p>
            <a:r>
              <a:rPr lang="zh-CN" altLang="en-US" b="0"/>
              <a:t>分布式存储系统包括以下几个特性：</a:t>
            </a:r>
            <a:endParaRPr lang="en-US" altLang="zh-CN" b="0"/>
          </a:p>
          <a:p>
            <a:pPr lvl="1"/>
            <a:r>
              <a:rPr lang="zh-CN" altLang="en-US"/>
              <a:t>高性能</a:t>
            </a:r>
            <a:endParaRPr lang="en-US" altLang="zh-CN"/>
          </a:p>
          <a:p>
            <a:pPr lvl="1"/>
            <a:r>
              <a:rPr lang="zh-CN" altLang="en-US" b="0"/>
              <a:t>可扩展</a:t>
            </a:r>
            <a:endParaRPr lang="en-US" altLang="zh-CN" b="0"/>
          </a:p>
          <a:p>
            <a:pPr lvl="1"/>
            <a:r>
              <a:rPr lang="zh-CN" altLang="en-US"/>
              <a:t>低成本</a:t>
            </a:r>
            <a:endParaRPr lang="en-US" altLang="zh-CN"/>
          </a:p>
          <a:p>
            <a:pPr lvl="1"/>
            <a:r>
              <a:rPr lang="zh-CN" altLang="en-US" b="0"/>
              <a:t>易用性</a:t>
            </a:r>
            <a:endParaRPr lang="en-US" altLang="zh-CN" b="0"/>
          </a:p>
          <a:p>
            <a:r>
              <a:rPr lang="zh-CN" altLang="en-US" b="0"/>
              <a:t>分布式存储系统的关键技术问题：数据分布，复制和一致性</a:t>
            </a:r>
            <a:endParaRPr lang="en-US" altLang="zh-CN" b="0"/>
          </a:p>
          <a:p>
            <a:pPr marL="0" indent="0">
              <a:buNone/>
            </a:pPr>
            <a:r>
              <a:rPr lang="zh-CN" altLang="en-US" b="0"/>
              <a:t>，容错机制，可扩展性</a:t>
            </a:r>
          </a:p>
        </p:txBody>
      </p:sp>
      <p:sp>
        <p:nvSpPr>
          <p:cNvPr id="4" name="灯片编号占位符 3">
            <a:extLst>
              <a:ext uri="{FF2B5EF4-FFF2-40B4-BE49-F238E27FC236}">
                <a16:creationId xmlns:a16="http://schemas.microsoft.com/office/drawing/2014/main" id="{4F60CCD6-8F79-EA41-ACE2-4172FDA788B5}"/>
              </a:ext>
            </a:extLst>
          </p:cNvPr>
          <p:cNvSpPr>
            <a:spLocks noGrp="1"/>
          </p:cNvSpPr>
          <p:nvPr>
            <p:ph type="sldNum" sz="quarter" idx="12"/>
          </p:nvPr>
        </p:nvSpPr>
        <p:spPr/>
        <p:txBody>
          <a:bodyPr/>
          <a:lstStyle/>
          <a:p>
            <a:fld id="{B13F0FA4-29F4-4B1D-A16B-0D7169EBD889}" type="slidenum">
              <a:rPr lang="en-US" smtClean="0"/>
              <a:t>5</a:t>
            </a:fld>
            <a:endParaRPr lang="en-US" dirty="0"/>
          </a:p>
        </p:txBody>
      </p:sp>
    </p:spTree>
    <p:extLst>
      <p:ext uri="{BB962C8B-B14F-4D97-AF65-F5344CB8AC3E}">
        <p14:creationId xmlns:p14="http://schemas.microsoft.com/office/powerpoint/2010/main" val="2958240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p:txBody>
          <a:bodyPr/>
          <a:lstStyle/>
          <a:p>
            <a:r>
              <a:rPr lang="zh-CN" altLang="en-US" dirty="0"/>
              <a:t>分布式键值系统：</a:t>
            </a:r>
            <a:r>
              <a:rPr lang="en-US" altLang="zh-CN" dirty="0"/>
              <a:t> Dynamo</a:t>
            </a:r>
            <a:r>
              <a:rPr lang="zh-CN" altLang="en-US" dirty="0"/>
              <a:t>容错机制</a:t>
            </a:r>
            <a:endParaRPr lang="en-US" altLang="zh-CN" dirty="0"/>
          </a:p>
          <a:p>
            <a:pPr lvl="1"/>
            <a:r>
              <a:rPr lang="en-US" altLang="zh-CN" dirty="0"/>
              <a:t>Dynamo</a:t>
            </a:r>
            <a:r>
              <a:rPr lang="zh-CN" altLang="en-US" dirty="0"/>
              <a:t>把异常分为两种类型：临时性的异常和永久性异常</a:t>
            </a:r>
            <a:endParaRPr lang="en-US" altLang="zh-CN" dirty="0"/>
          </a:p>
          <a:p>
            <a:pPr lvl="2"/>
            <a:r>
              <a:rPr lang="zh-CN" altLang="en-US" dirty="0"/>
              <a:t>有一些异常是临时性的，比如机器假死；</a:t>
            </a:r>
            <a:endParaRPr lang="en-US" altLang="zh-CN" dirty="0"/>
          </a:p>
          <a:p>
            <a:pPr lvl="2"/>
            <a:r>
              <a:rPr lang="zh-CN" altLang="en-US" dirty="0"/>
              <a:t>其他异常，如硬盘报修或机器报废等，由于其持续时间太长，称为永久性的</a:t>
            </a:r>
            <a:endParaRPr lang="en-US" altLang="zh-CN" dirty="0"/>
          </a:p>
          <a:p>
            <a:pPr lvl="1"/>
            <a:r>
              <a:rPr lang="en-US" altLang="zh-CN" dirty="0"/>
              <a:t>Dynamo</a:t>
            </a:r>
            <a:r>
              <a:rPr lang="zh-CN" altLang="en-US" dirty="0"/>
              <a:t>容错读写操作都在首选列表的第一个</a:t>
            </a:r>
            <a:r>
              <a:rPr lang="en-US" altLang="zh-CN" i="1" dirty="0"/>
              <a:t>N</a:t>
            </a:r>
            <a:r>
              <a:rPr lang="zh-CN" altLang="en-US" dirty="0"/>
              <a:t>个健康节点上执行，这可能并不总是第一个在一致的散列环中遇到的</a:t>
            </a:r>
            <a:r>
              <a:rPr lang="en-US" altLang="zh-CN" i="1" dirty="0"/>
              <a:t>N</a:t>
            </a:r>
            <a:r>
              <a:rPr lang="zh-CN" altLang="en-US" dirty="0"/>
              <a:t>个节点</a:t>
            </a:r>
            <a:endParaRPr lang="en-US" altLang="zh-CN" dirty="0"/>
          </a:p>
          <a:p>
            <a:pPr lvl="1"/>
            <a:r>
              <a:rPr lang="en-US" altLang="zh-CN" dirty="0"/>
              <a:t>Dynamo</a:t>
            </a:r>
            <a:r>
              <a:rPr lang="zh-CN" altLang="en-US" dirty="0"/>
              <a:t>容错机制：数据回传、</a:t>
            </a:r>
            <a:r>
              <a:rPr lang="en-US" altLang="zh-CN" dirty="0"/>
              <a:t>Merkle</a:t>
            </a:r>
            <a:r>
              <a:rPr lang="zh-CN" altLang="en-US" dirty="0"/>
              <a:t>树同步、读取修复</a:t>
            </a:r>
            <a:endParaRPr lang="en-US" altLang="zh-CN" dirty="0"/>
          </a:p>
          <a:p>
            <a:endParaRPr lang="zh-CN" altLang="en-US" dirty="0"/>
          </a:p>
        </p:txBody>
      </p:sp>
      <p:sp>
        <p:nvSpPr>
          <p:cNvPr id="4" name="灯片编号占位符 3">
            <a:extLst>
              <a:ext uri="{FF2B5EF4-FFF2-40B4-BE49-F238E27FC236}">
                <a16:creationId xmlns:a16="http://schemas.microsoft.com/office/drawing/2014/main" id="{2CEE82E2-5970-814A-B5A8-913CD7BD2553}"/>
              </a:ext>
            </a:extLst>
          </p:cNvPr>
          <p:cNvSpPr>
            <a:spLocks noGrp="1"/>
          </p:cNvSpPr>
          <p:nvPr>
            <p:ph type="sldNum" sz="quarter" idx="12"/>
          </p:nvPr>
        </p:nvSpPr>
        <p:spPr/>
        <p:txBody>
          <a:bodyPr/>
          <a:lstStyle/>
          <a:p>
            <a:fld id="{B13F0FA4-29F4-4B1D-A16B-0D7169EBD889}" type="slidenum">
              <a:rPr lang="en-US" smtClean="0"/>
              <a:t>50</a:t>
            </a:fld>
            <a:endParaRPr lang="en-US" dirty="0"/>
          </a:p>
        </p:txBody>
      </p:sp>
    </p:spTree>
    <p:extLst>
      <p:ext uri="{BB962C8B-B14F-4D97-AF65-F5344CB8AC3E}">
        <p14:creationId xmlns:p14="http://schemas.microsoft.com/office/powerpoint/2010/main" val="4170322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07C3-0B50-4AF0-819E-533DC3B84B64}"/>
              </a:ext>
            </a:extLst>
          </p:cNvPr>
          <p:cNvSpPr>
            <a:spLocks noGrp="1"/>
          </p:cNvSpPr>
          <p:nvPr>
            <p:ph type="title"/>
          </p:nvPr>
        </p:nvSpPr>
        <p:spPr/>
        <p:txBody>
          <a:bodyPr/>
          <a:lstStyle/>
          <a:p>
            <a:r>
              <a:rPr lang="en-US" altLang="zh-CN" dirty="0"/>
              <a:t>2.3 </a:t>
            </a:r>
            <a:r>
              <a:rPr lang="zh-CN" altLang="en-US" dirty="0"/>
              <a:t>分布式键值系统</a:t>
            </a:r>
            <a:endParaRPr lang="en-US" dirty="0"/>
          </a:p>
        </p:txBody>
      </p:sp>
      <p:sp>
        <p:nvSpPr>
          <p:cNvPr id="3" name="Content Placeholder 2">
            <a:extLst>
              <a:ext uri="{FF2B5EF4-FFF2-40B4-BE49-F238E27FC236}">
                <a16:creationId xmlns:a16="http://schemas.microsoft.com/office/drawing/2014/main" id="{8CCD15EC-02D4-4ECF-A8AD-090EB86A4715}"/>
              </a:ext>
            </a:extLst>
          </p:cNvPr>
          <p:cNvSpPr>
            <a:spLocks noGrp="1"/>
          </p:cNvSpPr>
          <p:nvPr>
            <p:ph idx="1"/>
          </p:nvPr>
        </p:nvSpPr>
        <p:spPr/>
        <p:txBody>
          <a:bodyPr/>
          <a:lstStyle/>
          <a:p>
            <a:r>
              <a:rPr lang="en-US" altLang="zh-CN" dirty="0"/>
              <a:t>Dynamo</a:t>
            </a:r>
            <a:r>
              <a:rPr lang="zh-CN" altLang="en-US" dirty="0"/>
              <a:t>容错机制：数据回传</a:t>
            </a:r>
            <a:endParaRPr lang="en-US" altLang="zh-CN" dirty="0"/>
          </a:p>
          <a:p>
            <a:pPr lvl="1"/>
            <a:r>
              <a:rPr lang="zh-CN" altLang="en-US" dirty="0"/>
              <a:t>在</a:t>
            </a:r>
            <a:r>
              <a:rPr lang="en-US" altLang="zh-CN" dirty="0"/>
              <a:t>Dynamo</a:t>
            </a:r>
            <a:r>
              <a:rPr lang="zh-CN" altLang="en-US" dirty="0"/>
              <a:t>设计中，一份数据被写到</a:t>
            </a:r>
            <a:r>
              <a:rPr lang="en-US" altLang="zh-CN" dirty="0"/>
              <a:t>K</a:t>
            </a:r>
            <a:r>
              <a:rPr lang="zh-CN" altLang="en-US" dirty="0"/>
              <a:t>，</a:t>
            </a:r>
            <a:r>
              <a:rPr lang="en-US" altLang="zh-CN" dirty="0"/>
              <a:t>K+1</a:t>
            </a:r>
            <a:r>
              <a:rPr lang="zh-CN" altLang="en-US" dirty="0"/>
              <a:t>，</a:t>
            </a:r>
            <a:r>
              <a:rPr lang="en-US" altLang="zh-CN" dirty="0"/>
              <a:t>……</a:t>
            </a:r>
            <a:r>
              <a:rPr lang="zh-CN" altLang="en-US" dirty="0"/>
              <a:t>，</a:t>
            </a:r>
            <a:r>
              <a:rPr lang="en-US" altLang="zh-CN" dirty="0"/>
              <a:t>K+N-1</a:t>
            </a:r>
            <a:r>
              <a:rPr lang="zh-CN" altLang="en-US" dirty="0"/>
              <a:t>这</a:t>
            </a:r>
            <a:r>
              <a:rPr lang="en-US" altLang="zh-CN" dirty="0"/>
              <a:t>N</a:t>
            </a:r>
            <a:r>
              <a:rPr lang="zh-CN" altLang="en-US" dirty="0"/>
              <a:t>台机器上，如果机器</a:t>
            </a:r>
            <a:r>
              <a:rPr lang="en-US" altLang="zh-CN" dirty="0" err="1"/>
              <a:t>K+i</a:t>
            </a:r>
            <a:r>
              <a:rPr lang="zh-CN" altLang="en-US" dirty="0"/>
              <a:t>（</a:t>
            </a:r>
            <a:r>
              <a:rPr lang="en-US" altLang="zh-CN" dirty="0"/>
              <a:t>0≤i≤N-1</a:t>
            </a:r>
            <a:r>
              <a:rPr lang="zh-CN" altLang="en-US" dirty="0"/>
              <a:t>）宕机，原本写入该机器的数据转移到机器</a:t>
            </a:r>
            <a:r>
              <a:rPr lang="en-US" altLang="zh-CN" dirty="0"/>
              <a:t>K+N</a:t>
            </a:r>
            <a:r>
              <a:rPr lang="zh-CN" altLang="en-US" dirty="0"/>
              <a:t>，如果在指定的时间</a:t>
            </a:r>
            <a:r>
              <a:rPr lang="en-US" altLang="zh-CN" dirty="0"/>
              <a:t>T</a:t>
            </a:r>
            <a:r>
              <a:rPr lang="zh-CN" altLang="en-US" dirty="0"/>
              <a:t>内</a:t>
            </a:r>
            <a:r>
              <a:rPr lang="en-US" altLang="zh-CN" dirty="0" err="1"/>
              <a:t>K+i</a:t>
            </a:r>
            <a:r>
              <a:rPr lang="zh-CN" altLang="en-US" dirty="0"/>
              <a:t>重新提供服务，机器</a:t>
            </a:r>
            <a:r>
              <a:rPr lang="en-US" altLang="zh-CN" dirty="0"/>
              <a:t>K+N</a:t>
            </a:r>
            <a:r>
              <a:rPr lang="zh-CN" altLang="en-US" dirty="0"/>
              <a:t>将通过</a:t>
            </a:r>
            <a:r>
              <a:rPr lang="en-US" altLang="zh-CN" dirty="0"/>
              <a:t>Gossip</a:t>
            </a:r>
            <a:r>
              <a:rPr lang="zh-CN" altLang="en-US" dirty="0"/>
              <a:t>协议发现，并将启动传输任务将暂存的数据回传给机器</a:t>
            </a:r>
            <a:r>
              <a:rPr lang="en-US" altLang="zh-CN" dirty="0" err="1"/>
              <a:t>K+i</a:t>
            </a:r>
            <a:r>
              <a:rPr lang="zh-CN" altLang="en-US" dirty="0"/>
              <a:t>。</a:t>
            </a:r>
            <a:endParaRPr lang="en-US" altLang="zh-CN" dirty="0"/>
          </a:p>
          <a:p>
            <a:pPr lvl="1"/>
            <a:endParaRPr lang="en-US" altLang="zh-CN" dirty="0"/>
          </a:p>
          <a:p>
            <a:pPr lvl="1"/>
            <a:r>
              <a:rPr lang="en" altLang="zh-CN" dirty="0"/>
              <a:t>gossip </a:t>
            </a:r>
            <a:r>
              <a:rPr lang="zh-CN" altLang="en-US" dirty="0"/>
              <a:t>协议利用一种随机的方式将信息传播到整个网络中，并在一定时间内使得系统内的所有节点数据一致。</a:t>
            </a:r>
            <a:r>
              <a:rPr lang="en" altLang="zh-CN" dirty="0"/>
              <a:t>Gossip </a:t>
            </a:r>
            <a:r>
              <a:rPr lang="zh-CN" altLang="en-US" dirty="0"/>
              <a:t>其实是一种去中心化思路的分布式协议，解决状态在集群中的传播和状态一致性的保证两个问题。</a:t>
            </a:r>
            <a:br>
              <a:rPr lang="zh-CN" altLang="en-US" dirty="0"/>
            </a:br>
            <a:endParaRPr lang="en-US" dirty="0"/>
          </a:p>
        </p:txBody>
      </p:sp>
      <p:sp>
        <p:nvSpPr>
          <p:cNvPr id="4" name="灯片编号占位符 3">
            <a:extLst>
              <a:ext uri="{FF2B5EF4-FFF2-40B4-BE49-F238E27FC236}">
                <a16:creationId xmlns:a16="http://schemas.microsoft.com/office/drawing/2014/main" id="{85688737-6F48-3D4F-AB5F-546A28A6582C}"/>
              </a:ext>
            </a:extLst>
          </p:cNvPr>
          <p:cNvSpPr>
            <a:spLocks noGrp="1"/>
          </p:cNvSpPr>
          <p:nvPr>
            <p:ph type="sldNum" sz="quarter" idx="12"/>
          </p:nvPr>
        </p:nvSpPr>
        <p:spPr/>
        <p:txBody>
          <a:bodyPr/>
          <a:lstStyle/>
          <a:p>
            <a:fld id="{B13F0FA4-29F4-4B1D-A16B-0D7169EBD889}" type="slidenum">
              <a:rPr lang="en-US" smtClean="0"/>
              <a:t>51</a:t>
            </a:fld>
            <a:endParaRPr lang="en-US" dirty="0"/>
          </a:p>
        </p:txBody>
      </p:sp>
    </p:spTree>
    <p:extLst>
      <p:ext uri="{BB962C8B-B14F-4D97-AF65-F5344CB8AC3E}">
        <p14:creationId xmlns:p14="http://schemas.microsoft.com/office/powerpoint/2010/main" val="4006099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07C3-0B50-4AF0-819E-533DC3B84B64}"/>
              </a:ext>
            </a:extLst>
          </p:cNvPr>
          <p:cNvSpPr>
            <a:spLocks noGrp="1"/>
          </p:cNvSpPr>
          <p:nvPr>
            <p:ph type="title"/>
          </p:nvPr>
        </p:nvSpPr>
        <p:spPr/>
        <p:txBody>
          <a:bodyPr/>
          <a:lstStyle/>
          <a:p>
            <a:r>
              <a:rPr lang="en-US" altLang="zh-CN" dirty="0"/>
              <a:t>2.3 </a:t>
            </a:r>
            <a:r>
              <a:rPr lang="zh-CN" altLang="en-US" dirty="0"/>
              <a:t>分布式键值系统</a:t>
            </a:r>
            <a:endParaRPr lang="en-US" dirty="0"/>
          </a:p>
        </p:txBody>
      </p:sp>
      <p:sp>
        <p:nvSpPr>
          <p:cNvPr id="3" name="Content Placeholder 2">
            <a:extLst>
              <a:ext uri="{FF2B5EF4-FFF2-40B4-BE49-F238E27FC236}">
                <a16:creationId xmlns:a16="http://schemas.microsoft.com/office/drawing/2014/main" id="{8CCD15EC-02D4-4ECF-A8AD-090EB86A4715}"/>
              </a:ext>
            </a:extLst>
          </p:cNvPr>
          <p:cNvSpPr>
            <a:spLocks noGrp="1"/>
          </p:cNvSpPr>
          <p:nvPr>
            <p:ph idx="1"/>
          </p:nvPr>
        </p:nvSpPr>
        <p:spPr/>
        <p:txBody>
          <a:bodyPr/>
          <a:lstStyle/>
          <a:p>
            <a:r>
              <a:rPr lang="en-US" altLang="zh-CN" dirty="0"/>
              <a:t>Dynamo</a:t>
            </a:r>
            <a:r>
              <a:rPr lang="zh-CN" altLang="en-US" dirty="0"/>
              <a:t>容错机制：</a:t>
            </a:r>
            <a:r>
              <a:rPr lang="en-US" altLang="zh-CN" dirty="0"/>
              <a:t> Merkle</a:t>
            </a:r>
            <a:r>
              <a:rPr lang="zh-CN" altLang="en-US" dirty="0"/>
              <a:t>树同步</a:t>
            </a:r>
            <a:endParaRPr lang="en-US" altLang="zh-CN" dirty="0"/>
          </a:p>
          <a:p>
            <a:pPr lvl="1"/>
            <a:r>
              <a:rPr lang="zh-CN" altLang="en-US" dirty="0"/>
              <a:t>如果超过了时间</a:t>
            </a:r>
            <a:r>
              <a:rPr lang="en-US" altLang="zh-CN" dirty="0"/>
              <a:t>T</a:t>
            </a:r>
            <a:r>
              <a:rPr lang="zh-CN" altLang="en-US" dirty="0"/>
              <a:t>机器</a:t>
            </a:r>
            <a:r>
              <a:rPr lang="en-US" altLang="zh-CN" dirty="0" err="1"/>
              <a:t>K+i</a:t>
            </a:r>
            <a:r>
              <a:rPr lang="zh-CN" altLang="en-US" dirty="0"/>
              <a:t>还是处于宕机状态，这种异常被认为是永久性的。这时需要借助</a:t>
            </a:r>
            <a:r>
              <a:rPr lang="en-US" altLang="zh-CN" dirty="0"/>
              <a:t>Merkle</a:t>
            </a:r>
            <a:r>
              <a:rPr lang="zh-CN" altLang="en-US" dirty="0"/>
              <a:t>树机制从其他副本进行数据同步。</a:t>
            </a:r>
            <a:endParaRPr lang="en-US" altLang="zh-CN" dirty="0"/>
          </a:p>
          <a:p>
            <a:pPr lvl="1"/>
            <a:r>
              <a:rPr lang="en-US" altLang="zh-CN" dirty="0"/>
              <a:t>Merkle</a:t>
            </a:r>
            <a:r>
              <a:rPr lang="zh-CN" altLang="en-US" dirty="0"/>
              <a:t>树同步的原理：</a:t>
            </a:r>
            <a:endParaRPr lang="en-US" altLang="zh-CN" dirty="0"/>
          </a:p>
          <a:p>
            <a:pPr lvl="2"/>
            <a:r>
              <a:rPr lang="zh-CN" altLang="en-US" dirty="0"/>
              <a:t>每个非叶子节点对应多个文件，为其所有子节点值组合以后的哈希值；</a:t>
            </a:r>
            <a:endParaRPr lang="en-US" altLang="zh-CN" dirty="0"/>
          </a:p>
          <a:p>
            <a:pPr lvl="2"/>
            <a:r>
              <a:rPr lang="zh-CN" altLang="en-US" dirty="0"/>
              <a:t>叶子节点对应单个数据文件，为文件内容的哈希值。这样，任何一个数据文件不匹配都将导致从该文件对应的叶子节点到根节点的所有节点值不同。</a:t>
            </a:r>
            <a:endParaRPr lang="en-US" altLang="zh-CN" dirty="0"/>
          </a:p>
          <a:p>
            <a:pPr lvl="2"/>
            <a:r>
              <a:rPr lang="zh-CN" altLang="en-US" dirty="0"/>
              <a:t>每台机器对每一段范围的数据维护一颗</a:t>
            </a:r>
            <a:r>
              <a:rPr lang="en-US" altLang="zh-CN" dirty="0"/>
              <a:t>Merkle</a:t>
            </a:r>
            <a:r>
              <a:rPr lang="zh-CN" altLang="en-US" dirty="0"/>
              <a:t>树，机器同步时首先传输</a:t>
            </a:r>
            <a:r>
              <a:rPr lang="en-US" altLang="zh-CN" dirty="0"/>
              <a:t>Merkle</a:t>
            </a:r>
            <a:r>
              <a:rPr lang="zh-CN" altLang="en-US" dirty="0"/>
              <a:t>树信息，并且只需要同步从根到叶子的所有节点值均不相同的文件。</a:t>
            </a:r>
          </a:p>
          <a:p>
            <a:pPr lvl="1"/>
            <a:endParaRPr lang="en-US" dirty="0"/>
          </a:p>
        </p:txBody>
      </p:sp>
      <p:sp>
        <p:nvSpPr>
          <p:cNvPr id="4" name="灯片编号占位符 3">
            <a:extLst>
              <a:ext uri="{FF2B5EF4-FFF2-40B4-BE49-F238E27FC236}">
                <a16:creationId xmlns:a16="http://schemas.microsoft.com/office/drawing/2014/main" id="{A47C0C93-3DA7-7043-AA2B-B8E69265CFCA}"/>
              </a:ext>
            </a:extLst>
          </p:cNvPr>
          <p:cNvSpPr>
            <a:spLocks noGrp="1"/>
          </p:cNvSpPr>
          <p:nvPr>
            <p:ph type="sldNum" sz="quarter" idx="12"/>
          </p:nvPr>
        </p:nvSpPr>
        <p:spPr/>
        <p:txBody>
          <a:bodyPr/>
          <a:lstStyle/>
          <a:p>
            <a:fld id="{B13F0FA4-29F4-4B1D-A16B-0D7169EBD889}" type="slidenum">
              <a:rPr lang="en-US" smtClean="0"/>
              <a:t>52</a:t>
            </a:fld>
            <a:endParaRPr lang="en-US" dirty="0"/>
          </a:p>
        </p:txBody>
      </p:sp>
    </p:spTree>
    <p:extLst>
      <p:ext uri="{BB962C8B-B14F-4D97-AF65-F5344CB8AC3E}">
        <p14:creationId xmlns:p14="http://schemas.microsoft.com/office/powerpoint/2010/main" val="521482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55137-69EC-ED4F-A693-024E772053F7}"/>
              </a:ext>
            </a:extLst>
          </p:cNvPr>
          <p:cNvSpPr>
            <a:spLocks noGrp="1"/>
          </p:cNvSpPr>
          <p:nvPr>
            <p:ph type="title"/>
          </p:nvPr>
        </p:nvSpPr>
        <p:spPr/>
        <p:txBody>
          <a:bodyPr/>
          <a:lstStyle/>
          <a:p>
            <a:r>
              <a:rPr lang="en-US" altLang="zh-CN" dirty="0"/>
              <a:t>Merkle</a:t>
            </a:r>
            <a:r>
              <a:rPr lang="zh-CN" altLang="en-US" dirty="0"/>
              <a:t>树</a:t>
            </a:r>
            <a:endParaRPr kumimoji="1" lang="zh-CN" altLang="en-US" dirty="0"/>
          </a:p>
        </p:txBody>
      </p:sp>
      <p:sp>
        <p:nvSpPr>
          <p:cNvPr id="3" name="内容占位符 2">
            <a:extLst>
              <a:ext uri="{FF2B5EF4-FFF2-40B4-BE49-F238E27FC236}">
                <a16:creationId xmlns:a16="http://schemas.microsoft.com/office/drawing/2014/main" id="{67208575-B628-D14C-ACD7-82FA010708AE}"/>
              </a:ext>
            </a:extLst>
          </p:cNvPr>
          <p:cNvSpPr>
            <a:spLocks noGrp="1"/>
          </p:cNvSpPr>
          <p:nvPr>
            <p:ph idx="1"/>
          </p:nvPr>
        </p:nvSpPr>
        <p:spPr>
          <a:xfrm>
            <a:off x="680483" y="1160756"/>
            <a:ext cx="4632314" cy="5379529"/>
          </a:xfrm>
        </p:spPr>
        <p:txBody>
          <a:bodyPr>
            <a:normAutofit/>
          </a:bodyPr>
          <a:lstStyle/>
          <a:p>
            <a:r>
              <a:rPr lang="en" altLang="zh-CN" b="0" dirty="0"/>
              <a:t>Merkle Tree</a:t>
            </a:r>
            <a:r>
              <a:rPr lang="zh-CN" altLang="en" b="0" dirty="0"/>
              <a:t>，</a:t>
            </a:r>
            <a:r>
              <a:rPr lang="zh-CN" altLang="en-US" b="0" dirty="0"/>
              <a:t>通常也被称作</a:t>
            </a:r>
            <a:r>
              <a:rPr lang="en" altLang="zh-CN" b="0" dirty="0"/>
              <a:t>Hash Tree</a:t>
            </a:r>
            <a:r>
              <a:rPr lang="zh-CN" altLang="en" b="0" dirty="0"/>
              <a:t>，</a:t>
            </a:r>
            <a:r>
              <a:rPr lang="zh-CN" altLang="en-US" b="0" dirty="0"/>
              <a:t>顾名思义，就是存储</a:t>
            </a:r>
            <a:r>
              <a:rPr lang="en" altLang="zh-CN" b="0" dirty="0"/>
              <a:t>hash</a:t>
            </a:r>
            <a:r>
              <a:rPr lang="zh-CN" altLang="en-US" b="0" dirty="0"/>
              <a:t>值的一棵树。</a:t>
            </a:r>
            <a:r>
              <a:rPr lang="en" altLang="zh-CN" b="0" dirty="0"/>
              <a:t>Merkle</a:t>
            </a:r>
            <a:r>
              <a:rPr lang="zh-CN" altLang="en-US" b="0" dirty="0"/>
              <a:t>树的叶子是数据块</a:t>
            </a:r>
            <a:r>
              <a:rPr lang="en-US" altLang="zh-CN" b="0" dirty="0"/>
              <a:t>(</a:t>
            </a:r>
            <a:r>
              <a:rPr lang="zh-CN" altLang="en-US" b="0" dirty="0"/>
              <a:t>例如，文件或者文件的集合</a:t>
            </a:r>
            <a:r>
              <a:rPr lang="en-US" altLang="zh-CN" b="0" dirty="0"/>
              <a:t>)</a:t>
            </a:r>
            <a:r>
              <a:rPr lang="zh-CN" altLang="en-US" b="0" dirty="0"/>
              <a:t>的</a:t>
            </a:r>
            <a:r>
              <a:rPr lang="en" altLang="zh-CN" b="0" dirty="0"/>
              <a:t>hash</a:t>
            </a:r>
            <a:r>
              <a:rPr lang="zh-CN" altLang="en-US" b="0" dirty="0"/>
              <a:t>值。非叶节点是其对应子节点串联字符串的</a:t>
            </a:r>
            <a:r>
              <a:rPr lang="en" altLang="zh-CN" b="0" dirty="0"/>
              <a:t>hash</a:t>
            </a:r>
          </a:p>
          <a:p>
            <a:endParaRPr kumimoji="1" lang="zh-CN" altLang="en-US" dirty="0"/>
          </a:p>
        </p:txBody>
      </p:sp>
      <p:sp>
        <p:nvSpPr>
          <p:cNvPr id="4" name="灯片编号占位符 3">
            <a:extLst>
              <a:ext uri="{FF2B5EF4-FFF2-40B4-BE49-F238E27FC236}">
                <a16:creationId xmlns:a16="http://schemas.microsoft.com/office/drawing/2014/main" id="{53034028-69D0-E549-A559-6B187C67E424}"/>
              </a:ext>
            </a:extLst>
          </p:cNvPr>
          <p:cNvSpPr>
            <a:spLocks noGrp="1"/>
          </p:cNvSpPr>
          <p:nvPr>
            <p:ph type="sldNum" sz="quarter" idx="12"/>
          </p:nvPr>
        </p:nvSpPr>
        <p:spPr/>
        <p:txBody>
          <a:bodyPr/>
          <a:lstStyle/>
          <a:p>
            <a:fld id="{B13F0FA4-29F4-4B1D-A16B-0D7169EBD889}" type="slidenum">
              <a:rPr lang="en-US" smtClean="0"/>
              <a:t>53</a:t>
            </a:fld>
            <a:endParaRPr lang="en-US" dirty="0"/>
          </a:p>
        </p:txBody>
      </p:sp>
      <p:pic>
        <p:nvPicPr>
          <p:cNvPr id="5" name="图片 4">
            <a:extLst>
              <a:ext uri="{FF2B5EF4-FFF2-40B4-BE49-F238E27FC236}">
                <a16:creationId xmlns:a16="http://schemas.microsoft.com/office/drawing/2014/main" id="{E2180EC4-EEEF-C045-B24D-9A5C35ED65B2}"/>
              </a:ext>
            </a:extLst>
          </p:cNvPr>
          <p:cNvPicPr>
            <a:picLocks noChangeAspect="1"/>
          </p:cNvPicPr>
          <p:nvPr/>
        </p:nvPicPr>
        <p:blipFill>
          <a:blip r:embed="rId2"/>
          <a:stretch>
            <a:fillRect/>
          </a:stretch>
        </p:blipFill>
        <p:spPr>
          <a:xfrm>
            <a:off x="5312797" y="1554691"/>
            <a:ext cx="6879203" cy="4225162"/>
          </a:xfrm>
          <a:prstGeom prst="rect">
            <a:avLst/>
          </a:prstGeom>
        </p:spPr>
      </p:pic>
    </p:spTree>
    <p:extLst>
      <p:ext uri="{BB962C8B-B14F-4D97-AF65-F5344CB8AC3E}">
        <p14:creationId xmlns:p14="http://schemas.microsoft.com/office/powerpoint/2010/main" val="985871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07C3-0B50-4AF0-819E-533DC3B84B64}"/>
              </a:ext>
            </a:extLst>
          </p:cNvPr>
          <p:cNvSpPr>
            <a:spLocks noGrp="1"/>
          </p:cNvSpPr>
          <p:nvPr>
            <p:ph type="title"/>
          </p:nvPr>
        </p:nvSpPr>
        <p:spPr/>
        <p:txBody>
          <a:bodyPr/>
          <a:lstStyle/>
          <a:p>
            <a:r>
              <a:rPr lang="en-US" altLang="zh-CN" dirty="0"/>
              <a:t>2.3 </a:t>
            </a:r>
            <a:r>
              <a:rPr lang="zh-CN" altLang="en-US" dirty="0"/>
              <a:t>分布式键值系统</a:t>
            </a:r>
            <a:endParaRPr lang="en-US" dirty="0"/>
          </a:p>
        </p:txBody>
      </p:sp>
      <p:sp>
        <p:nvSpPr>
          <p:cNvPr id="3" name="Content Placeholder 2">
            <a:extLst>
              <a:ext uri="{FF2B5EF4-FFF2-40B4-BE49-F238E27FC236}">
                <a16:creationId xmlns:a16="http://schemas.microsoft.com/office/drawing/2014/main" id="{8CCD15EC-02D4-4ECF-A8AD-090EB86A4715}"/>
              </a:ext>
            </a:extLst>
          </p:cNvPr>
          <p:cNvSpPr>
            <a:spLocks noGrp="1"/>
          </p:cNvSpPr>
          <p:nvPr>
            <p:ph idx="1"/>
          </p:nvPr>
        </p:nvSpPr>
        <p:spPr/>
        <p:txBody>
          <a:bodyPr/>
          <a:lstStyle/>
          <a:p>
            <a:r>
              <a:rPr lang="en-US" altLang="zh-CN" dirty="0"/>
              <a:t>Dynamo</a:t>
            </a:r>
            <a:r>
              <a:rPr lang="zh-CN" altLang="en-US" dirty="0"/>
              <a:t>容错机制：读取修复</a:t>
            </a:r>
            <a:endParaRPr lang="en-US" altLang="zh-CN" dirty="0"/>
          </a:p>
          <a:p>
            <a:pPr lvl="1"/>
            <a:r>
              <a:rPr lang="zh-CN" altLang="en-US" dirty="0"/>
              <a:t>假设</a:t>
            </a:r>
            <a:r>
              <a:rPr lang="en-US" altLang="zh-CN" dirty="0"/>
              <a:t>N=3</a:t>
            </a:r>
            <a:r>
              <a:rPr lang="zh-CN" altLang="en-US" dirty="0"/>
              <a:t>，</a:t>
            </a:r>
            <a:r>
              <a:rPr lang="en-US" altLang="zh-CN" dirty="0"/>
              <a:t>W=2</a:t>
            </a:r>
            <a:r>
              <a:rPr lang="zh-CN" altLang="en-US" dirty="0"/>
              <a:t>，</a:t>
            </a:r>
            <a:r>
              <a:rPr lang="en-US" altLang="zh-CN" dirty="0"/>
              <a:t>R=2</a:t>
            </a:r>
            <a:r>
              <a:rPr lang="zh-CN" altLang="en-US" dirty="0"/>
              <a:t>，机器</a:t>
            </a:r>
            <a:r>
              <a:rPr lang="en-US" altLang="zh-CN" dirty="0"/>
              <a:t>K</a:t>
            </a:r>
            <a:r>
              <a:rPr lang="zh-CN" altLang="en-US" dirty="0"/>
              <a:t>宕机，可能有部分写操作已经返回客户端成功了但是没有完全同步到所有的副本，如果机器</a:t>
            </a:r>
            <a:r>
              <a:rPr lang="en-US" altLang="zh-CN" dirty="0"/>
              <a:t>K</a:t>
            </a:r>
            <a:r>
              <a:rPr lang="zh-CN" altLang="en-US" dirty="0"/>
              <a:t>出现永久性异常，比如磁盘故障，三个副本之间的数据一直都不一致。客户端的读取操作如果发现了某些副本版本太老，则启动异步的读取修复任务。该任务会合并多个副本的数据，并使用合并后的结果更新过期的副本，从而使得副本之间保持一致。</a:t>
            </a:r>
          </a:p>
          <a:p>
            <a:pPr lvl="1"/>
            <a:endParaRPr lang="en-US" dirty="0"/>
          </a:p>
        </p:txBody>
      </p:sp>
      <p:sp>
        <p:nvSpPr>
          <p:cNvPr id="4" name="灯片编号占位符 3">
            <a:extLst>
              <a:ext uri="{FF2B5EF4-FFF2-40B4-BE49-F238E27FC236}">
                <a16:creationId xmlns:a16="http://schemas.microsoft.com/office/drawing/2014/main" id="{5948C4BC-0D89-9743-A396-A1408C089E62}"/>
              </a:ext>
            </a:extLst>
          </p:cNvPr>
          <p:cNvSpPr>
            <a:spLocks noGrp="1"/>
          </p:cNvSpPr>
          <p:nvPr>
            <p:ph type="sldNum" sz="quarter" idx="12"/>
          </p:nvPr>
        </p:nvSpPr>
        <p:spPr/>
        <p:txBody>
          <a:bodyPr/>
          <a:lstStyle/>
          <a:p>
            <a:fld id="{B13F0FA4-29F4-4B1D-A16B-0D7169EBD889}" type="slidenum">
              <a:rPr lang="en-US" smtClean="0"/>
              <a:t>54</a:t>
            </a:fld>
            <a:endParaRPr lang="en-US" dirty="0"/>
          </a:p>
        </p:txBody>
      </p:sp>
    </p:spTree>
    <p:extLst>
      <p:ext uri="{BB962C8B-B14F-4D97-AF65-F5344CB8AC3E}">
        <p14:creationId xmlns:p14="http://schemas.microsoft.com/office/powerpoint/2010/main" val="1892732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p:txBody>
          <a:bodyPr/>
          <a:lstStyle/>
          <a:p>
            <a:r>
              <a:rPr lang="zh-CN" altLang="en-US" dirty="0"/>
              <a:t>分布式键值系统：</a:t>
            </a:r>
            <a:r>
              <a:rPr lang="en-US" altLang="zh-CN" dirty="0"/>
              <a:t> Dynamo</a:t>
            </a:r>
            <a:r>
              <a:rPr lang="zh-CN" altLang="en-US" dirty="0"/>
              <a:t>负载均衡</a:t>
            </a:r>
            <a:endParaRPr lang="en-US" altLang="zh-CN" dirty="0"/>
          </a:p>
          <a:p>
            <a:pPr lvl="1"/>
            <a:r>
              <a:rPr lang="en-US" altLang="zh-CN" dirty="0"/>
              <a:t>Dynamo</a:t>
            </a:r>
            <a:r>
              <a:rPr lang="zh-CN" altLang="en-US" dirty="0"/>
              <a:t>系统的服务性能也是</a:t>
            </a:r>
            <a:r>
              <a:rPr lang="en-US" altLang="zh-CN" dirty="0"/>
              <a:t>Amazon</a:t>
            </a:r>
            <a:r>
              <a:rPr lang="zh-CN" altLang="en-US" dirty="0"/>
              <a:t>平台重要的指标，是提供优质的客户体验的保证</a:t>
            </a:r>
            <a:endParaRPr lang="en-US" altLang="zh-CN" dirty="0"/>
          </a:p>
          <a:p>
            <a:pPr lvl="1"/>
            <a:r>
              <a:rPr lang="zh-CN" altLang="en-US" dirty="0"/>
              <a:t>一个典型的</a:t>
            </a:r>
            <a:r>
              <a:rPr lang="en-US" altLang="zh-CN" dirty="0"/>
              <a:t>SLA</a:t>
            </a:r>
            <a:r>
              <a:rPr lang="zh-CN" altLang="en-US" dirty="0"/>
              <a:t>服务的要求是：使用</a:t>
            </a:r>
            <a:r>
              <a:rPr lang="en-US" altLang="zh-CN" dirty="0"/>
              <a:t>Dynamo</a:t>
            </a:r>
            <a:r>
              <a:rPr lang="zh-CN" altLang="en-US" dirty="0"/>
              <a:t>，</a:t>
            </a:r>
            <a:r>
              <a:rPr lang="en-US" altLang="zh-CN" dirty="0"/>
              <a:t>99.9%</a:t>
            </a:r>
            <a:r>
              <a:rPr lang="zh-CN" altLang="en-US" dirty="0"/>
              <a:t>的读写请求的执行时间在</a:t>
            </a:r>
            <a:r>
              <a:rPr lang="en-US" altLang="zh-CN" dirty="0"/>
              <a:t>300ms</a:t>
            </a:r>
            <a:r>
              <a:rPr lang="zh-CN" altLang="en-US" dirty="0"/>
              <a:t>以内</a:t>
            </a:r>
            <a:endParaRPr lang="en-US" altLang="zh-CN" dirty="0"/>
          </a:p>
          <a:p>
            <a:pPr lvl="1"/>
            <a:r>
              <a:rPr lang="zh-CN" altLang="en-US" dirty="0"/>
              <a:t>对于运行在标准商业硬件之上的</a:t>
            </a:r>
            <a:r>
              <a:rPr lang="en-US" altLang="zh-CN" dirty="0"/>
              <a:t>Dynamo</a:t>
            </a:r>
            <a:r>
              <a:rPr lang="zh-CN" altLang="en-US" dirty="0"/>
              <a:t>，要实现与高端商用服务器相同</a:t>
            </a:r>
            <a:r>
              <a:rPr lang="en-US" altLang="zh-CN" dirty="0"/>
              <a:t>I/O</a:t>
            </a:r>
            <a:r>
              <a:rPr lang="zh-CN" altLang="en-US" dirty="0"/>
              <a:t>性能，极具挑战性</a:t>
            </a:r>
            <a:endParaRPr lang="en-US" altLang="zh-CN" dirty="0"/>
          </a:p>
          <a:p>
            <a:pPr lvl="1"/>
            <a:endParaRPr lang="en-US" altLang="zh-CN" dirty="0"/>
          </a:p>
          <a:p>
            <a:endParaRPr lang="zh-CN" altLang="en-US" dirty="0"/>
          </a:p>
        </p:txBody>
      </p:sp>
      <p:sp>
        <p:nvSpPr>
          <p:cNvPr id="4" name="灯片编号占位符 3">
            <a:extLst>
              <a:ext uri="{FF2B5EF4-FFF2-40B4-BE49-F238E27FC236}">
                <a16:creationId xmlns:a16="http://schemas.microsoft.com/office/drawing/2014/main" id="{4E26ACE6-9DB6-A54E-A558-A3483DAFC846}"/>
              </a:ext>
            </a:extLst>
          </p:cNvPr>
          <p:cNvSpPr>
            <a:spLocks noGrp="1"/>
          </p:cNvSpPr>
          <p:nvPr>
            <p:ph type="sldNum" sz="quarter" idx="12"/>
          </p:nvPr>
        </p:nvSpPr>
        <p:spPr/>
        <p:txBody>
          <a:bodyPr/>
          <a:lstStyle/>
          <a:p>
            <a:fld id="{B13F0FA4-29F4-4B1D-A16B-0D7169EBD889}" type="slidenum">
              <a:rPr lang="en-US" smtClean="0"/>
              <a:t>55</a:t>
            </a:fld>
            <a:endParaRPr lang="en-US" dirty="0"/>
          </a:p>
        </p:txBody>
      </p:sp>
    </p:spTree>
    <p:extLst>
      <p:ext uri="{BB962C8B-B14F-4D97-AF65-F5344CB8AC3E}">
        <p14:creationId xmlns:p14="http://schemas.microsoft.com/office/powerpoint/2010/main" val="4290810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p:txBody>
          <a:bodyPr/>
          <a:lstStyle/>
          <a:p>
            <a:r>
              <a:rPr lang="zh-CN" altLang="en-US" dirty="0"/>
              <a:t>分布式键值系统：</a:t>
            </a:r>
            <a:r>
              <a:rPr lang="en-US" altLang="zh-CN" dirty="0"/>
              <a:t> Dynamo</a:t>
            </a:r>
            <a:r>
              <a:rPr lang="zh-CN" altLang="en-US" dirty="0"/>
              <a:t>负载均衡</a:t>
            </a:r>
            <a:endParaRPr lang="en-US" altLang="zh-CN" dirty="0"/>
          </a:p>
          <a:p>
            <a:pPr lvl="1"/>
            <a:r>
              <a:rPr lang="zh-CN" altLang="en-US" dirty="0"/>
              <a:t>讨论：</a:t>
            </a:r>
            <a:r>
              <a:rPr lang="en-US" altLang="zh-CN" dirty="0"/>
              <a:t>Dynamo</a:t>
            </a:r>
            <a:r>
              <a:rPr lang="zh-CN" altLang="en-US" dirty="0"/>
              <a:t>负载不均衡以及不同分区策略对负荷分配的影响</a:t>
            </a:r>
            <a:endParaRPr lang="en-US" altLang="zh-CN" dirty="0"/>
          </a:p>
          <a:p>
            <a:pPr lvl="1"/>
            <a:r>
              <a:rPr lang="zh-CN" altLang="en-US" dirty="0"/>
              <a:t>负载不平衡及其与请求负载的相关性，判断准则：</a:t>
            </a:r>
            <a:endParaRPr lang="en-US" altLang="zh-CN" dirty="0"/>
          </a:p>
          <a:p>
            <a:pPr lvl="2"/>
            <a:r>
              <a:rPr lang="zh-CN" altLang="en-US" dirty="0"/>
              <a:t>在给定的时间窗口内，一个节点的请求负载偏离值小于某一阈值的平均负载，则认为是“平衡的”</a:t>
            </a:r>
            <a:endParaRPr lang="en-US" altLang="zh-CN" dirty="0"/>
          </a:p>
          <a:p>
            <a:pPr lvl="2"/>
            <a:r>
              <a:rPr lang="zh-CN" altLang="en-US" dirty="0"/>
              <a:t>否则，该节点被视为是“不平衡的”</a:t>
            </a:r>
            <a:endParaRPr lang="en-US" altLang="zh-CN" dirty="0"/>
          </a:p>
          <a:p>
            <a:endParaRPr lang="zh-CN" altLang="en-US" dirty="0"/>
          </a:p>
        </p:txBody>
      </p:sp>
      <p:sp>
        <p:nvSpPr>
          <p:cNvPr id="4" name="灯片编号占位符 3">
            <a:extLst>
              <a:ext uri="{FF2B5EF4-FFF2-40B4-BE49-F238E27FC236}">
                <a16:creationId xmlns:a16="http://schemas.microsoft.com/office/drawing/2014/main" id="{F4B3582C-6807-2041-99C9-7D7288C0CADC}"/>
              </a:ext>
            </a:extLst>
          </p:cNvPr>
          <p:cNvSpPr>
            <a:spLocks noGrp="1"/>
          </p:cNvSpPr>
          <p:nvPr>
            <p:ph type="sldNum" sz="quarter" idx="12"/>
          </p:nvPr>
        </p:nvSpPr>
        <p:spPr/>
        <p:txBody>
          <a:bodyPr/>
          <a:lstStyle/>
          <a:p>
            <a:fld id="{B13F0FA4-29F4-4B1D-A16B-0D7169EBD889}" type="slidenum">
              <a:rPr lang="en-US" smtClean="0"/>
              <a:t>56</a:t>
            </a:fld>
            <a:endParaRPr lang="en-US" dirty="0"/>
          </a:p>
        </p:txBody>
      </p:sp>
    </p:spTree>
    <p:extLst>
      <p:ext uri="{BB962C8B-B14F-4D97-AF65-F5344CB8AC3E}">
        <p14:creationId xmlns:p14="http://schemas.microsoft.com/office/powerpoint/2010/main" val="146787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10930269" cy="5016207"/>
          </a:xfrm>
        </p:spPr>
        <p:txBody>
          <a:bodyPr/>
          <a:lstStyle/>
          <a:p>
            <a:r>
              <a:rPr lang="zh-CN" altLang="en-US" dirty="0"/>
              <a:t>分布式键值系统：</a:t>
            </a:r>
            <a:r>
              <a:rPr lang="en-US" altLang="zh-CN" dirty="0"/>
              <a:t> Dynamo</a:t>
            </a:r>
            <a:r>
              <a:rPr lang="zh-CN" altLang="en-US" dirty="0"/>
              <a:t>负载均衡分区策略</a:t>
            </a:r>
            <a:endParaRPr lang="en-US" altLang="zh-CN" dirty="0"/>
          </a:p>
          <a:p>
            <a:pPr lvl="1"/>
            <a:r>
              <a:rPr lang="zh-CN" altLang="en-US" dirty="0"/>
              <a:t>策略</a:t>
            </a:r>
            <a:r>
              <a:rPr lang="en-US" altLang="zh-CN" dirty="0"/>
              <a:t>1</a:t>
            </a:r>
            <a:r>
              <a:rPr lang="zh-CN" altLang="en-US" dirty="0"/>
              <a:t>：每个节点有</a:t>
            </a:r>
            <a:r>
              <a:rPr lang="en-US" altLang="zh-CN" i="1" dirty="0"/>
              <a:t>T</a:t>
            </a:r>
            <a:r>
              <a:rPr lang="zh-CN" altLang="en-US" dirty="0"/>
              <a:t>个随机令牌，且由令牌值分割</a:t>
            </a:r>
            <a:endParaRPr lang="en-US" altLang="zh-CN" dirty="0"/>
          </a:p>
          <a:p>
            <a:pPr lvl="1"/>
            <a:r>
              <a:rPr lang="zh-CN" altLang="en-US" dirty="0"/>
              <a:t>在这个图景中，每个节点被分配了</a:t>
            </a:r>
            <a:r>
              <a:rPr lang="en-US" altLang="zh-CN" i="1" dirty="0"/>
              <a:t>T</a:t>
            </a:r>
            <a:r>
              <a:rPr lang="zh-CN" altLang="en-US" dirty="0"/>
              <a:t>个令牌（从哈希空间随机选择）。所有节点的令牌按照哈希空间中的值排序。最后一个令牌和第一个令牌形成一个范围包含哈希空间中的最大值和最小值。</a:t>
            </a:r>
            <a:endParaRPr lang="en-US" altLang="zh-CN" dirty="0"/>
          </a:p>
        </p:txBody>
      </p:sp>
      <p:sp>
        <p:nvSpPr>
          <p:cNvPr id="6" name="Content Placeholder 2">
            <a:extLst>
              <a:ext uri="{FF2B5EF4-FFF2-40B4-BE49-F238E27FC236}">
                <a16:creationId xmlns:a16="http://schemas.microsoft.com/office/drawing/2014/main" id="{30F75DF7-01A1-43D6-B651-3B2CF896760F}"/>
              </a:ext>
            </a:extLst>
          </p:cNvPr>
          <p:cNvSpPr txBox="1">
            <a:spLocks/>
          </p:cNvSpPr>
          <p:nvPr/>
        </p:nvSpPr>
        <p:spPr>
          <a:xfrm>
            <a:off x="680483" y="3311635"/>
            <a:ext cx="6244980" cy="26561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问题是可控性较差，新节点加入</a:t>
            </a:r>
            <a:r>
              <a:rPr lang="en-US" altLang="zh-CN" dirty="0"/>
              <a:t>/</a:t>
            </a:r>
            <a:r>
              <a:rPr lang="zh-CN" altLang="en-US" dirty="0"/>
              <a:t>离开系统时，集群中的原有节点都需要扫描所有的数据从而找出属于新节点的数据，</a:t>
            </a:r>
            <a:r>
              <a:rPr lang="en-US" altLang="zh-CN" dirty="0"/>
              <a:t>Merkle</a:t>
            </a:r>
            <a:r>
              <a:rPr lang="zh-CN" altLang="en-US" dirty="0"/>
              <a:t>树也需要全部更新；另外，增量归档</a:t>
            </a:r>
            <a:r>
              <a:rPr lang="en-US" altLang="zh-CN" dirty="0"/>
              <a:t>/</a:t>
            </a:r>
            <a:r>
              <a:rPr lang="zh-CN" altLang="en-US" dirty="0"/>
              <a:t>备份变得几乎不可能。</a:t>
            </a:r>
          </a:p>
        </p:txBody>
      </p:sp>
      <p:grpSp>
        <p:nvGrpSpPr>
          <p:cNvPr id="10" name="组合 9">
            <a:extLst>
              <a:ext uri="{FF2B5EF4-FFF2-40B4-BE49-F238E27FC236}">
                <a16:creationId xmlns:a16="http://schemas.microsoft.com/office/drawing/2014/main" id="{CE53CE11-41AA-4A85-8454-24223703C2F8}"/>
              </a:ext>
            </a:extLst>
          </p:cNvPr>
          <p:cNvGrpSpPr/>
          <p:nvPr/>
        </p:nvGrpSpPr>
        <p:grpSpPr>
          <a:xfrm>
            <a:off x="8526780" y="3347720"/>
            <a:ext cx="2433955" cy="2432685"/>
            <a:chOff x="11400" y="5135"/>
            <a:chExt cx="3833" cy="3831"/>
          </a:xfrm>
        </p:grpSpPr>
        <p:grpSp>
          <p:nvGrpSpPr>
            <p:cNvPr id="11" name="组合 10">
              <a:extLst>
                <a:ext uri="{FF2B5EF4-FFF2-40B4-BE49-F238E27FC236}">
                  <a16:creationId xmlns:a16="http://schemas.microsoft.com/office/drawing/2014/main" id="{D6EA5E2B-BC18-467C-B3E4-FD6249758A6A}"/>
                </a:ext>
              </a:extLst>
            </p:cNvPr>
            <p:cNvGrpSpPr/>
            <p:nvPr/>
          </p:nvGrpSpPr>
          <p:grpSpPr>
            <a:xfrm>
              <a:off x="11400" y="5634"/>
              <a:ext cx="3444" cy="3333"/>
              <a:chOff x="10205" y="4722"/>
              <a:chExt cx="3444" cy="3333"/>
            </a:xfrm>
          </p:grpSpPr>
          <p:sp>
            <p:nvSpPr>
              <p:cNvPr id="16" name="椭圆 15">
                <a:extLst>
                  <a:ext uri="{FF2B5EF4-FFF2-40B4-BE49-F238E27FC236}">
                    <a16:creationId xmlns:a16="http://schemas.microsoft.com/office/drawing/2014/main" id="{2C71B035-06B4-4D12-8C5B-EE9AAD74C5C7}"/>
                  </a:ext>
                </a:extLst>
              </p:cNvPr>
              <p:cNvSpPr/>
              <p:nvPr/>
            </p:nvSpPr>
            <p:spPr>
              <a:xfrm>
                <a:off x="10929" y="5509"/>
                <a:ext cx="1984" cy="1984"/>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库存数据 18">
                <a:extLst>
                  <a:ext uri="{FF2B5EF4-FFF2-40B4-BE49-F238E27FC236}">
                    <a16:creationId xmlns:a16="http://schemas.microsoft.com/office/drawing/2014/main" id="{CDCD17FF-4714-4AA0-9B6A-6767C847B88A}"/>
                  </a:ext>
                </a:extLst>
              </p:cNvPr>
              <p:cNvSpPr/>
              <p:nvPr/>
            </p:nvSpPr>
            <p:spPr>
              <a:xfrm rot="5400000">
                <a:off x="11646" y="5415"/>
                <a:ext cx="503" cy="696"/>
              </a:xfrm>
              <a:prstGeom prst="flowChartOnlineStorage">
                <a:avLst/>
              </a:prstGeom>
              <a:pattFill prst="wdDnDiag">
                <a:fgClr>
                  <a:schemeClr val="accent1"/>
                </a:fgClr>
                <a:bgClr>
                  <a:schemeClr val="bg1"/>
                </a:bgClr>
              </a:patt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12153373-29F5-42F8-AD89-8949F2BB21C8}"/>
                  </a:ext>
                </a:extLst>
              </p:cNvPr>
              <p:cNvPicPr>
                <a:picLocks noChangeAspect="1"/>
              </p:cNvPicPr>
              <p:nvPr/>
            </p:nvPicPr>
            <p:blipFill>
              <a:blip r:embed="rId2"/>
              <a:stretch>
                <a:fillRect/>
              </a:stretch>
            </p:blipFill>
            <p:spPr>
              <a:xfrm>
                <a:off x="11418" y="6015"/>
                <a:ext cx="960" cy="360"/>
              </a:xfrm>
              <a:prstGeom prst="rect">
                <a:avLst/>
              </a:prstGeom>
            </p:spPr>
          </p:pic>
          <p:cxnSp>
            <p:nvCxnSpPr>
              <p:cNvPr id="19" name="直接箭头连接符 18">
                <a:extLst>
                  <a:ext uri="{FF2B5EF4-FFF2-40B4-BE49-F238E27FC236}">
                    <a16:creationId xmlns:a16="http://schemas.microsoft.com/office/drawing/2014/main" id="{AF8AFF36-D12F-40B9-B315-E7B0BE1C3AB5}"/>
                  </a:ext>
                </a:extLst>
              </p:cNvPr>
              <p:cNvCxnSpPr>
                <a:endCxn id="17" idx="1"/>
              </p:cNvCxnSpPr>
              <p:nvPr/>
            </p:nvCxnSpPr>
            <p:spPr>
              <a:xfrm>
                <a:off x="11887" y="4722"/>
                <a:ext cx="11" cy="790"/>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2F3E3C2-457E-4DB4-812B-2710D6B8B754}"/>
                  </a:ext>
                </a:extLst>
              </p:cNvPr>
              <p:cNvCxnSpPr/>
              <p:nvPr/>
            </p:nvCxnSpPr>
            <p:spPr>
              <a:xfrm>
                <a:off x="11305" y="4919"/>
                <a:ext cx="245" cy="63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F21C8D-0A58-4C9E-8592-CB5D2521B54A}"/>
                  </a:ext>
                </a:extLst>
              </p:cNvPr>
              <p:cNvCxnSpPr>
                <a:endCxn id="16" idx="1"/>
              </p:cNvCxnSpPr>
              <p:nvPr/>
            </p:nvCxnSpPr>
            <p:spPr>
              <a:xfrm>
                <a:off x="10677" y="5336"/>
                <a:ext cx="543" cy="46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5C197E-92BD-4D1A-B3C0-D6052FD3D260}"/>
                  </a:ext>
                </a:extLst>
              </p:cNvPr>
              <p:cNvCxnSpPr/>
              <p:nvPr/>
            </p:nvCxnSpPr>
            <p:spPr>
              <a:xfrm flipH="1">
                <a:off x="12265" y="4848"/>
                <a:ext cx="236" cy="72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EBC4384-2BB9-4D2D-B7C1-B0C953288FA9}"/>
                  </a:ext>
                </a:extLst>
              </p:cNvPr>
              <p:cNvCxnSpPr/>
              <p:nvPr/>
            </p:nvCxnSpPr>
            <p:spPr>
              <a:xfrm flipH="1">
                <a:off x="12555" y="5131"/>
                <a:ext cx="575" cy="66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0302459-5DE1-491B-949F-571748FA8B24}"/>
                  </a:ext>
                </a:extLst>
              </p:cNvPr>
              <p:cNvCxnSpPr/>
              <p:nvPr/>
            </p:nvCxnSpPr>
            <p:spPr>
              <a:xfrm flipH="1">
                <a:off x="12815" y="5569"/>
                <a:ext cx="739" cy="51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627A59E-F292-4B3F-AAAE-BF8C72A28555}"/>
                  </a:ext>
                </a:extLst>
              </p:cNvPr>
              <p:cNvCxnSpPr>
                <a:endCxn id="16" idx="2"/>
              </p:cNvCxnSpPr>
              <p:nvPr/>
            </p:nvCxnSpPr>
            <p:spPr>
              <a:xfrm flipV="1">
                <a:off x="10205" y="6501"/>
                <a:ext cx="724"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2A43513-D16B-4781-BA74-D12C2389E8B9}"/>
                  </a:ext>
                </a:extLst>
              </p:cNvPr>
              <p:cNvCxnSpPr>
                <a:endCxn id="16" idx="6"/>
              </p:cNvCxnSpPr>
              <p:nvPr/>
            </p:nvCxnSpPr>
            <p:spPr>
              <a:xfrm flipH="1" flipV="1">
                <a:off x="12913" y="6501"/>
                <a:ext cx="736"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6819E9B-9527-40B1-8FB2-2EC796B3169F}"/>
                  </a:ext>
                </a:extLst>
              </p:cNvPr>
              <p:cNvCxnSpPr/>
              <p:nvPr/>
            </p:nvCxnSpPr>
            <p:spPr>
              <a:xfrm flipV="1">
                <a:off x="10441" y="6953"/>
                <a:ext cx="606" cy="54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2EA1D47-E257-4B29-82F0-6045C3BF4F16}"/>
                  </a:ext>
                </a:extLst>
              </p:cNvPr>
              <p:cNvCxnSpPr/>
              <p:nvPr/>
            </p:nvCxnSpPr>
            <p:spPr>
              <a:xfrm flipV="1">
                <a:off x="10818" y="7367"/>
                <a:ext cx="629" cy="6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5F23697-3FE9-40C5-B0D2-062C0185683E}"/>
                  </a:ext>
                </a:extLst>
              </p:cNvPr>
              <p:cNvCxnSpPr/>
              <p:nvPr/>
            </p:nvCxnSpPr>
            <p:spPr>
              <a:xfrm flipH="1" flipV="1">
                <a:off x="12328" y="7443"/>
                <a:ext cx="361" cy="61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FE00E63-C5DD-4B98-84C6-3EBE52045832}"/>
                  </a:ext>
                </a:extLst>
              </p:cNvPr>
              <p:cNvCxnSpPr/>
              <p:nvPr/>
            </p:nvCxnSpPr>
            <p:spPr>
              <a:xfrm flipH="1" flipV="1">
                <a:off x="12784" y="7050"/>
                <a:ext cx="471" cy="64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574B40B7-9A52-4CA6-AD32-B03863D1A823}"/>
                </a:ext>
              </a:extLst>
            </p:cNvPr>
            <p:cNvSpPr txBox="1"/>
            <p:nvPr/>
          </p:nvSpPr>
          <p:spPr>
            <a:xfrm>
              <a:off x="12488" y="5135"/>
              <a:ext cx="1620" cy="531"/>
            </a:xfrm>
            <a:prstGeom prst="rect">
              <a:avLst/>
            </a:prstGeom>
            <a:noFill/>
          </p:spPr>
          <p:txBody>
            <a:bodyPr wrap="square" rtlCol="0">
              <a:spAutoFit/>
            </a:bodyPr>
            <a:lstStyle/>
            <a:p>
              <a:r>
                <a:rPr lang="zh-CN" altLang="en-US" sz="1600"/>
                <a:t>键值</a:t>
              </a:r>
              <a:r>
                <a:rPr lang="en-US" altLang="zh-CN" sz="1600" i="1"/>
                <a:t>K</a:t>
              </a:r>
              <a:r>
                <a:rPr lang="en-US" altLang="zh-CN" sz="1600" i="1" baseline="-25000"/>
                <a:t>1</a:t>
              </a:r>
            </a:p>
          </p:txBody>
        </p:sp>
        <p:sp>
          <p:nvSpPr>
            <p:cNvPr id="13" name="文本框 12">
              <a:extLst>
                <a:ext uri="{FF2B5EF4-FFF2-40B4-BE49-F238E27FC236}">
                  <a16:creationId xmlns:a16="http://schemas.microsoft.com/office/drawing/2014/main" id="{EB871D51-E8F0-47E9-A746-86295FD1EA9D}"/>
                </a:ext>
              </a:extLst>
            </p:cNvPr>
            <p:cNvSpPr txBox="1"/>
            <p:nvPr/>
          </p:nvSpPr>
          <p:spPr>
            <a:xfrm>
              <a:off x="13460" y="5330"/>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4" name="文本框 13">
              <a:extLst>
                <a:ext uri="{FF2B5EF4-FFF2-40B4-BE49-F238E27FC236}">
                  <a16:creationId xmlns:a16="http://schemas.microsoft.com/office/drawing/2014/main" id="{565D7AFF-387C-4608-98CD-B6EAFF7C8BF2}"/>
                </a:ext>
              </a:extLst>
            </p:cNvPr>
            <p:cNvSpPr txBox="1"/>
            <p:nvPr/>
          </p:nvSpPr>
          <p:spPr>
            <a:xfrm>
              <a:off x="14115" y="5574"/>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15" name="文本框 14">
              <a:extLst>
                <a:ext uri="{FF2B5EF4-FFF2-40B4-BE49-F238E27FC236}">
                  <a16:creationId xmlns:a16="http://schemas.microsoft.com/office/drawing/2014/main" id="{5DE0229D-826D-456A-8DBE-ED3774943E93}"/>
                </a:ext>
              </a:extLst>
            </p:cNvPr>
            <p:cNvSpPr txBox="1"/>
            <p:nvPr/>
          </p:nvSpPr>
          <p:spPr>
            <a:xfrm>
              <a:off x="14585" y="6060"/>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grpSp>
      <p:sp>
        <p:nvSpPr>
          <p:cNvPr id="31" name="文本框 30">
            <a:extLst>
              <a:ext uri="{FF2B5EF4-FFF2-40B4-BE49-F238E27FC236}">
                <a16:creationId xmlns:a16="http://schemas.microsoft.com/office/drawing/2014/main" id="{EE22BF75-CCCF-4BA2-A0BB-B8B21A6FEED4}"/>
              </a:ext>
            </a:extLst>
          </p:cNvPr>
          <p:cNvSpPr txBox="1"/>
          <p:nvPr/>
        </p:nvSpPr>
        <p:spPr>
          <a:xfrm>
            <a:off x="9390380" y="5861050"/>
            <a:ext cx="628650" cy="306705"/>
          </a:xfrm>
          <a:prstGeom prst="rect">
            <a:avLst/>
          </a:prstGeom>
          <a:noFill/>
        </p:spPr>
        <p:txBody>
          <a:bodyPr wrap="none" rtlCol="0">
            <a:spAutoFit/>
          </a:bodyPr>
          <a:lstStyle/>
          <a:p>
            <a:r>
              <a:rPr lang="zh-CN" altLang="en-US" sz="1400"/>
              <a:t>策略</a:t>
            </a:r>
            <a:r>
              <a:rPr lang="en-US" altLang="zh-CN" sz="1400"/>
              <a:t>1</a:t>
            </a:r>
          </a:p>
        </p:txBody>
      </p:sp>
      <p:sp>
        <p:nvSpPr>
          <p:cNvPr id="32" name="矩形 31">
            <a:extLst>
              <a:ext uri="{FF2B5EF4-FFF2-40B4-BE49-F238E27FC236}">
                <a16:creationId xmlns:a16="http://schemas.microsoft.com/office/drawing/2014/main" id="{CFF2D18B-24B6-4701-8317-E320F65841E7}"/>
              </a:ext>
            </a:extLst>
          </p:cNvPr>
          <p:cNvSpPr/>
          <p:nvPr/>
        </p:nvSpPr>
        <p:spPr>
          <a:xfrm>
            <a:off x="8271510" y="3241040"/>
            <a:ext cx="2865755" cy="31057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958FF2E9-DADB-5F40-9530-1D59BB9BE489}"/>
              </a:ext>
            </a:extLst>
          </p:cNvPr>
          <p:cNvSpPr>
            <a:spLocks noGrp="1"/>
          </p:cNvSpPr>
          <p:nvPr>
            <p:ph type="sldNum" sz="quarter" idx="12"/>
          </p:nvPr>
        </p:nvSpPr>
        <p:spPr/>
        <p:txBody>
          <a:bodyPr/>
          <a:lstStyle/>
          <a:p>
            <a:fld id="{B13F0FA4-29F4-4B1D-A16B-0D7169EBD889}" type="slidenum">
              <a:rPr lang="en-US" smtClean="0"/>
              <a:t>57</a:t>
            </a:fld>
            <a:endParaRPr lang="en-US" dirty="0"/>
          </a:p>
        </p:txBody>
      </p:sp>
      <p:sp>
        <p:nvSpPr>
          <p:cNvPr id="5" name="矩形 4">
            <a:extLst>
              <a:ext uri="{FF2B5EF4-FFF2-40B4-BE49-F238E27FC236}">
                <a16:creationId xmlns:a16="http://schemas.microsoft.com/office/drawing/2014/main" id="{A89DE043-9932-5F4E-AF0B-219AAA0466E9}"/>
              </a:ext>
            </a:extLst>
          </p:cNvPr>
          <p:cNvSpPr/>
          <p:nvPr/>
        </p:nvSpPr>
        <p:spPr>
          <a:xfrm>
            <a:off x="620158" y="5471472"/>
            <a:ext cx="6872207" cy="1200329"/>
          </a:xfrm>
          <a:prstGeom prst="rect">
            <a:avLst/>
          </a:prstGeom>
        </p:spPr>
        <p:txBody>
          <a:bodyPr wrap="square">
            <a:spAutoFit/>
          </a:bodyPr>
          <a:lstStyle/>
          <a:p>
            <a:r>
              <a:rPr lang="zh-CN" altLang="zh-CN" dirty="0"/>
              <a:t>根本问题是数据分区和数据放置是相互交织的。例如，在某些情况下，对一个系统添加更多的节点，来应对请求负载的增加 </a:t>
            </a:r>
            <a:r>
              <a:rPr lang="zh-CN" altLang="en-US" dirty="0"/>
              <a:t>，</a:t>
            </a:r>
            <a:r>
              <a:rPr lang="zh-CN" altLang="zh-CN" dirty="0"/>
              <a:t>在这个场景下，添加节点不可能对对数据分区没有影响。理想情况下，使用独立的分区和布局方案是可取的。 </a:t>
            </a:r>
            <a:endParaRPr lang="zh-CN" altLang="en-US" dirty="0"/>
          </a:p>
        </p:txBody>
      </p:sp>
    </p:spTree>
    <p:extLst>
      <p:ext uri="{BB962C8B-B14F-4D97-AF65-F5344CB8AC3E}">
        <p14:creationId xmlns:p14="http://schemas.microsoft.com/office/powerpoint/2010/main" val="126223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2" y="1002958"/>
            <a:ext cx="10930269" cy="5016207"/>
          </a:xfrm>
        </p:spPr>
        <p:txBody>
          <a:bodyPr/>
          <a:lstStyle/>
          <a:p>
            <a:r>
              <a:rPr lang="zh-CN" altLang="en-US" dirty="0"/>
              <a:t>分布式键值系统：</a:t>
            </a:r>
            <a:r>
              <a:rPr lang="en-US" altLang="zh-CN" dirty="0"/>
              <a:t> Dynamo</a:t>
            </a:r>
            <a:r>
              <a:rPr lang="zh-CN" altLang="en-US" dirty="0"/>
              <a:t>负载均衡分区策略</a:t>
            </a:r>
            <a:endParaRPr lang="en-US" altLang="zh-CN" dirty="0"/>
          </a:p>
          <a:p>
            <a:pPr lvl="1"/>
            <a:r>
              <a:rPr lang="zh-CN" altLang="en-US" dirty="0"/>
              <a:t>策略</a:t>
            </a:r>
            <a:r>
              <a:rPr lang="en-US" altLang="zh-CN" dirty="0"/>
              <a:t>2</a:t>
            </a:r>
            <a:r>
              <a:rPr lang="zh-CN" altLang="en-US" dirty="0"/>
              <a:t>：每个节点有</a:t>
            </a:r>
            <a:r>
              <a:rPr lang="en-US" altLang="zh-CN" i="1" dirty="0"/>
              <a:t>T</a:t>
            </a:r>
            <a:r>
              <a:rPr lang="zh-CN" altLang="en-US" dirty="0"/>
              <a:t>个随机令牌和相同大小分区。该策略将哈希空间划分为</a:t>
            </a:r>
            <a:r>
              <a:rPr lang="en-US" altLang="zh-CN" i="1" dirty="0"/>
              <a:t>Q</a:t>
            </a:r>
            <a:r>
              <a:rPr lang="zh-CN" altLang="en-US" dirty="0"/>
              <a:t>个大小相等的分区</a:t>
            </a:r>
            <a:r>
              <a:rPr lang="en-US" altLang="zh-CN" dirty="0"/>
              <a:t>/</a:t>
            </a:r>
            <a:r>
              <a:rPr lang="zh-CN" altLang="en-US" dirty="0"/>
              <a:t>范围，每个节点被分配</a:t>
            </a:r>
            <a:r>
              <a:rPr lang="en-US" altLang="zh-CN" i="1" dirty="0"/>
              <a:t>T</a:t>
            </a:r>
            <a:r>
              <a:rPr lang="zh-CN" altLang="en-US" dirty="0"/>
              <a:t>个随机令牌。</a:t>
            </a:r>
            <a:endParaRPr lang="en-US" altLang="zh-CN" dirty="0"/>
          </a:p>
          <a:p>
            <a:pPr lvl="1"/>
            <a:r>
              <a:rPr lang="en-US" altLang="zh-CN" i="1" dirty="0"/>
              <a:t>Q</a:t>
            </a:r>
            <a:r>
              <a:rPr lang="zh-CN" altLang="en-US" dirty="0"/>
              <a:t>通常设置为</a:t>
            </a:r>
            <a:r>
              <a:rPr lang="en-US" altLang="zh-CN" i="1" dirty="0"/>
              <a:t>Q</a:t>
            </a:r>
            <a:r>
              <a:rPr lang="en-US" altLang="zh-CN" dirty="0"/>
              <a:t>&gt;&gt;</a:t>
            </a:r>
            <a:r>
              <a:rPr lang="en-US" altLang="zh-CN" i="1" dirty="0"/>
              <a:t>N</a:t>
            </a:r>
            <a:r>
              <a:rPr lang="zh-CN" altLang="en-US" dirty="0"/>
              <a:t>，且</a:t>
            </a:r>
            <a:r>
              <a:rPr lang="en-US" altLang="zh-CN" i="1" dirty="0"/>
              <a:t>Q</a:t>
            </a:r>
            <a:r>
              <a:rPr lang="en-US" altLang="zh-CN" dirty="0"/>
              <a:t>&gt;&gt;</a:t>
            </a:r>
            <a:r>
              <a:rPr lang="en-US" altLang="zh-CN" i="1" dirty="0"/>
              <a:t>S </a:t>
            </a:r>
            <a:r>
              <a:rPr lang="en-US" altLang="zh-CN" dirty="0"/>
              <a:t>x </a:t>
            </a:r>
            <a:r>
              <a:rPr lang="en-US" altLang="zh-CN" i="1" dirty="0"/>
              <a:t>T</a:t>
            </a:r>
            <a:r>
              <a:rPr lang="zh-CN" altLang="en-US" dirty="0"/>
              <a:t>，其中</a:t>
            </a:r>
            <a:r>
              <a:rPr lang="en-US" altLang="zh-CN" dirty="0"/>
              <a:t>S</a:t>
            </a:r>
            <a:r>
              <a:rPr lang="zh-CN" altLang="en-US" dirty="0"/>
              <a:t>是系统中的节点数</a:t>
            </a:r>
            <a:endParaRPr lang="en-US" altLang="zh-CN" dirty="0"/>
          </a:p>
          <a:p>
            <a:pPr lvl="1"/>
            <a:r>
              <a:rPr lang="zh-CN" altLang="zh-CN" dirty="0"/>
              <a:t>在这个策略下，令牌仅用于将哈希空间中的值映射到节点的有序列表 ，不用于确定分区。一个分区是放置在从分区的尾端顺时针的遍历一致性哈希环时所遭遇到的第一个</a:t>
            </a:r>
            <a:r>
              <a:rPr lang="en-US" altLang="zh-CN" i="1" dirty="0"/>
              <a:t>N</a:t>
            </a:r>
            <a:r>
              <a:rPr lang="zh-CN" altLang="zh-CN" dirty="0"/>
              <a:t>个唯一节点中。</a:t>
            </a:r>
            <a:endParaRPr lang="en-US" altLang="zh-CN" dirty="0"/>
          </a:p>
          <a:p>
            <a:pPr lvl="1"/>
            <a:r>
              <a:rPr lang="zh-CN" altLang="en-US" dirty="0"/>
              <a:t>该策略优势：</a:t>
            </a:r>
            <a:endParaRPr lang="en-US" altLang="zh-CN" dirty="0"/>
          </a:p>
          <a:p>
            <a:pPr lvl="2"/>
            <a:r>
              <a:rPr lang="zh-CN" altLang="en-US" dirty="0"/>
              <a:t>对分区和分区布局进行了解耦合</a:t>
            </a:r>
            <a:endParaRPr lang="en-US" altLang="zh-CN" dirty="0"/>
          </a:p>
          <a:p>
            <a:pPr lvl="2"/>
            <a:r>
              <a:rPr lang="zh-CN" altLang="en-US" dirty="0"/>
              <a:t>当系统运行时，改变配置成为了可能</a:t>
            </a:r>
          </a:p>
        </p:txBody>
      </p:sp>
      <p:grpSp>
        <p:nvGrpSpPr>
          <p:cNvPr id="5" name="组合 4">
            <a:extLst>
              <a:ext uri="{FF2B5EF4-FFF2-40B4-BE49-F238E27FC236}">
                <a16:creationId xmlns:a16="http://schemas.microsoft.com/office/drawing/2014/main" id="{48D3DBAF-9C62-4074-B60B-F44F9C9EFA9F}"/>
              </a:ext>
            </a:extLst>
          </p:cNvPr>
          <p:cNvGrpSpPr/>
          <p:nvPr/>
        </p:nvGrpSpPr>
        <p:grpSpPr>
          <a:xfrm>
            <a:off x="8163399" y="3616325"/>
            <a:ext cx="2865120" cy="3105150"/>
            <a:chOff x="13051" y="5163"/>
            <a:chExt cx="4512" cy="4890"/>
          </a:xfrm>
        </p:grpSpPr>
        <p:grpSp>
          <p:nvGrpSpPr>
            <p:cNvPr id="6" name="组合 5">
              <a:extLst>
                <a:ext uri="{FF2B5EF4-FFF2-40B4-BE49-F238E27FC236}">
                  <a16:creationId xmlns:a16="http://schemas.microsoft.com/office/drawing/2014/main" id="{14E39B9F-D9A0-4D8C-982C-F0A7CF600A12}"/>
                </a:ext>
              </a:extLst>
            </p:cNvPr>
            <p:cNvGrpSpPr/>
            <p:nvPr/>
          </p:nvGrpSpPr>
          <p:grpSpPr>
            <a:xfrm>
              <a:off x="13720" y="5324"/>
              <a:ext cx="3656" cy="4037"/>
              <a:chOff x="11710" y="5135"/>
              <a:chExt cx="3656" cy="4037"/>
            </a:xfrm>
          </p:grpSpPr>
          <p:grpSp>
            <p:nvGrpSpPr>
              <p:cNvPr id="19" name="组合 18">
                <a:extLst>
                  <a:ext uri="{FF2B5EF4-FFF2-40B4-BE49-F238E27FC236}">
                    <a16:creationId xmlns:a16="http://schemas.microsoft.com/office/drawing/2014/main" id="{47FE8D9C-D452-45C7-A68F-6EC734090FBF}"/>
                  </a:ext>
                </a:extLst>
              </p:cNvPr>
              <p:cNvGrpSpPr/>
              <p:nvPr/>
            </p:nvGrpSpPr>
            <p:grpSpPr>
              <a:xfrm>
                <a:off x="11710" y="5634"/>
                <a:ext cx="3134" cy="3538"/>
                <a:chOff x="10515" y="4722"/>
                <a:chExt cx="3134" cy="3538"/>
              </a:xfrm>
            </p:grpSpPr>
            <p:sp>
              <p:nvSpPr>
                <p:cNvPr id="24" name="椭圆 23">
                  <a:extLst>
                    <a:ext uri="{FF2B5EF4-FFF2-40B4-BE49-F238E27FC236}">
                      <a16:creationId xmlns:a16="http://schemas.microsoft.com/office/drawing/2014/main" id="{F305EA70-ADA5-47DB-84A9-8BFF589FED44}"/>
                    </a:ext>
                  </a:extLst>
                </p:cNvPr>
                <p:cNvSpPr/>
                <p:nvPr/>
              </p:nvSpPr>
              <p:spPr>
                <a:xfrm>
                  <a:off x="10929" y="5509"/>
                  <a:ext cx="1984" cy="1984"/>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库存数据 18">
                  <a:extLst>
                    <a:ext uri="{FF2B5EF4-FFF2-40B4-BE49-F238E27FC236}">
                      <a16:creationId xmlns:a16="http://schemas.microsoft.com/office/drawing/2014/main" id="{CED07174-91CC-4A3A-9B1B-69C6842DC5B8}"/>
                    </a:ext>
                  </a:extLst>
                </p:cNvPr>
                <p:cNvSpPr/>
                <p:nvPr/>
              </p:nvSpPr>
              <p:spPr>
                <a:xfrm rot="5400000">
                  <a:off x="11646" y="5415"/>
                  <a:ext cx="503" cy="696"/>
                </a:xfrm>
                <a:prstGeom prst="flowChartOnlineStorage">
                  <a:avLst/>
                </a:prstGeom>
                <a:pattFill prst="wdDnDiag">
                  <a:fgClr>
                    <a:schemeClr val="accent1"/>
                  </a:fgClr>
                  <a:bgClr>
                    <a:schemeClr val="bg1"/>
                  </a:bgClr>
                </a:patt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A605F148-BAC3-44D6-947E-6064EFDBEDB5}"/>
                    </a:ext>
                  </a:extLst>
                </p:cNvPr>
                <p:cNvPicPr>
                  <a:picLocks noChangeAspect="1"/>
                </p:cNvPicPr>
                <p:nvPr/>
              </p:nvPicPr>
              <p:blipFill>
                <a:blip r:embed="rId2"/>
                <a:stretch>
                  <a:fillRect/>
                </a:stretch>
              </p:blipFill>
              <p:spPr>
                <a:xfrm>
                  <a:off x="11418" y="6015"/>
                  <a:ext cx="960" cy="360"/>
                </a:xfrm>
                <a:prstGeom prst="rect">
                  <a:avLst/>
                </a:prstGeom>
              </p:spPr>
            </p:pic>
            <p:cxnSp>
              <p:nvCxnSpPr>
                <p:cNvPr id="27" name="直接箭头连接符 26">
                  <a:extLst>
                    <a:ext uri="{FF2B5EF4-FFF2-40B4-BE49-F238E27FC236}">
                      <a16:creationId xmlns:a16="http://schemas.microsoft.com/office/drawing/2014/main" id="{9AE56575-BDE7-4780-BA93-835A1E7E84A2}"/>
                    </a:ext>
                  </a:extLst>
                </p:cNvPr>
                <p:cNvCxnSpPr>
                  <a:endCxn id="25" idx="1"/>
                </p:cNvCxnSpPr>
                <p:nvPr/>
              </p:nvCxnSpPr>
              <p:spPr>
                <a:xfrm>
                  <a:off x="11887" y="4722"/>
                  <a:ext cx="11" cy="790"/>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1D8F957-AF84-4950-93CA-C913CE79FBD1}"/>
                    </a:ext>
                  </a:extLst>
                </p:cNvPr>
                <p:cNvCxnSpPr>
                  <a:endCxn id="24" idx="1"/>
                </p:cNvCxnSpPr>
                <p:nvPr/>
              </p:nvCxnSpPr>
              <p:spPr>
                <a:xfrm>
                  <a:off x="10677" y="5336"/>
                  <a:ext cx="543" cy="46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AFC0D40-A7EB-4019-949E-64F8C1EE6704}"/>
                    </a:ext>
                  </a:extLst>
                </p:cNvPr>
                <p:cNvCxnSpPr/>
                <p:nvPr/>
              </p:nvCxnSpPr>
              <p:spPr>
                <a:xfrm flipH="1">
                  <a:off x="12265" y="4848"/>
                  <a:ext cx="236" cy="72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EDF40A2-744D-48FD-8476-E630812BE24C}"/>
                    </a:ext>
                  </a:extLst>
                </p:cNvPr>
                <p:cNvCxnSpPr/>
                <p:nvPr/>
              </p:nvCxnSpPr>
              <p:spPr>
                <a:xfrm flipH="1">
                  <a:off x="12555" y="5131"/>
                  <a:ext cx="575" cy="66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2BEAF87-605E-426C-A700-4531E4627E49}"/>
                    </a:ext>
                  </a:extLst>
                </p:cNvPr>
                <p:cNvCxnSpPr>
                  <a:endCxn id="24" idx="6"/>
                </p:cNvCxnSpPr>
                <p:nvPr/>
              </p:nvCxnSpPr>
              <p:spPr>
                <a:xfrm flipH="1" flipV="1">
                  <a:off x="12913" y="6501"/>
                  <a:ext cx="736"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00C2800-509D-4D93-9DC2-543E3779030B}"/>
                    </a:ext>
                  </a:extLst>
                </p:cNvPr>
                <p:cNvCxnSpPr/>
                <p:nvPr/>
              </p:nvCxnSpPr>
              <p:spPr>
                <a:xfrm flipV="1">
                  <a:off x="10515" y="7098"/>
                  <a:ext cx="606" cy="54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494F9A6-2713-4D9D-8906-98423ACB367F}"/>
                    </a:ext>
                  </a:extLst>
                </p:cNvPr>
                <p:cNvCxnSpPr>
                  <a:endCxn id="24" idx="4"/>
                </p:cNvCxnSpPr>
                <p:nvPr/>
              </p:nvCxnSpPr>
              <p:spPr>
                <a:xfrm flipH="1" flipV="1">
                  <a:off x="11921" y="7493"/>
                  <a:ext cx="16" cy="76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959B66BC-6400-49B3-8BDA-CB43BB9C23AB}"/>
                    </a:ext>
                  </a:extLst>
                </p:cNvPr>
                <p:cNvCxnSpPr/>
                <p:nvPr/>
              </p:nvCxnSpPr>
              <p:spPr>
                <a:xfrm flipH="1" flipV="1">
                  <a:off x="12328" y="7443"/>
                  <a:ext cx="361" cy="61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7123D8A-687A-405C-9D8E-653B79FD957F}"/>
                    </a:ext>
                  </a:extLst>
                </p:cNvPr>
                <p:cNvCxnSpPr/>
                <p:nvPr/>
              </p:nvCxnSpPr>
              <p:spPr>
                <a:xfrm flipH="1" flipV="1">
                  <a:off x="12784" y="7050"/>
                  <a:ext cx="471" cy="64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6F817452-9FB9-4808-ADC2-9A5EF5FFB625}"/>
                  </a:ext>
                </a:extLst>
              </p:cNvPr>
              <p:cNvSpPr txBox="1"/>
              <p:nvPr/>
            </p:nvSpPr>
            <p:spPr>
              <a:xfrm>
                <a:off x="12488" y="5135"/>
                <a:ext cx="1620" cy="531"/>
              </a:xfrm>
              <a:prstGeom prst="rect">
                <a:avLst/>
              </a:prstGeom>
              <a:noFill/>
            </p:spPr>
            <p:txBody>
              <a:bodyPr wrap="square" rtlCol="0">
                <a:spAutoFit/>
              </a:bodyPr>
              <a:lstStyle/>
              <a:p>
                <a:r>
                  <a:rPr lang="zh-CN" altLang="en-US" sz="1600"/>
                  <a:t>键值</a:t>
                </a:r>
                <a:r>
                  <a:rPr lang="en-US" altLang="zh-CN" sz="1600" i="1"/>
                  <a:t>K</a:t>
                </a:r>
                <a:r>
                  <a:rPr lang="en-US" altLang="zh-CN" sz="1600" i="1" baseline="-25000"/>
                  <a:t>1</a:t>
                </a:r>
              </a:p>
            </p:txBody>
          </p:sp>
          <p:sp>
            <p:nvSpPr>
              <p:cNvPr id="21" name="文本框 20">
                <a:extLst>
                  <a:ext uri="{FF2B5EF4-FFF2-40B4-BE49-F238E27FC236}">
                    <a16:creationId xmlns:a16="http://schemas.microsoft.com/office/drawing/2014/main" id="{BC638B8E-DC65-4F2A-9D03-B04B70D6DF91}"/>
                  </a:ext>
                </a:extLst>
              </p:cNvPr>
              <p:cNvSpPr txBox="1"/>
              <p:nvPr/>
            </p:nvSpPr>
            <p:spPr>
              <a:xfrm>
                <a:off x="13460" y="5330"/>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2" name="文本框 21">
                <a:extLst>
                  <a:ext uri="{FF2B5EF4-FFF2-40B4-BE49-F238E27FC236}">
                    <a16:creationId xmlns:a16="http://schemas.microsoft.com/office/drawing/2014/main" id="{AD9C65C6-EB6C-4D4B-89C7-565FFA25FE5E}"/>
                  </a:ext>
                </a:extLst>
              </p:cNvPr>
              <p:cNvSpPr txBox="1"/>
              <p:nvPr/>
            </p:nvSpPr>
            <p:spPr>
              <a:xfrm>
                <a:off x="14115" y="5574"/>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3" name="文本框 22">
                <a:extLst>
                  <a:ext uri="{FF2B5EF4-FFF2-40B4-BE49-F238E27FC236}">
                    <a16:creationId xmlns:a16="http://schemas.microsoft.com/office/drawing/2014/main" id="{F49E3E57-909B-4AC8-B0BE-143AF78FCD28}"/>
                  </a:ext>
                </a:extLst>
              </p:cNvPr>
              <p:cNvSpPr txBox="1"/>
              <p:nvPr/>
            </p:nvSpPr>
            <p:spPr>
              <a:xfrm>
                <a:off x="14718" y="7105"/>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grpSp>
        <p:sp>
          <p:nvSpPr>
            <p:cNvPr id="7" name="椭圆 6">
              <a:extLst>
                <a:ext uri="{FF2B5EF4-FFF2-40B4-BE49-F238E27FC236}">
                  <a16:creationId xmlns:a16="http://schemas.microsoft.com/office/drawing/2014/main" id="{21A808EC-C102-487B-8CAD-075A595BB2D7}"/>
                </a:ext>
              </a:extLst>
            </p:cNvPr>
            <p:cNvSpPr/>
            <p:nvPr/>
          </p:nvSpPr>
          <p:spPr>
            <a:xfrm>
              <a:off x="14443" y="7013"/>
              <a:ext cx="1304" cy="1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53716DDF-AFF2-4849-B8D4-C662615B9E15}"/>
                </a:ext>
              </a:extLst>
            </p:cNvPr>
            <p:cNvCxnSpPr/>
            <p:nvPr/>
          </p:nvCxnSpPr>
          <p:spPr>
            <a:xfrm>
              <a:off x="14561" y="6798"/>
              <a:ext cx="174" cy="3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E167F89-908F-4B84-AA6F-D6894F12AD1F}"/>
                </a:ext>
              </a:extLst>
            </p:cNvPr>
            <p:cNvCxnSpPr/>
            <p:nvPr/>
          </p:nvCxnSpPr>
          <p:spPr>
            <a:xfrm>
              <a:off x="14402" y="6842"/>
              <a:ext cx="236" cy="3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F479CAB-BCFF-4235-B2BD-187EC873CA35}"/>
                </a:ext>
              </a:extLst>
            </p:cNvPr>
            <p:cNvCxnSpPr/>
            <p:nvPr/>
          </p:nvCxnSpPr>
          <p:spPr>
            <a:xfrm>
              <a:off x="14326" y="7028"/>
              <a:ext cx="235" cy="25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D8ABD99-144E-4B5D-A5F7-375BF52D06AA}"/>
                </a:ext>
              </a:extLst>
            </p:cNvPr>
            <p:cNvCxnSpPr/>
            <p:nvPr/>
          </p:nvCxnSpPr>
          <p:spPr>
            <a:xfrm flipV="1">
              <a:off x="14152" y="7755"/>
              <a:ext cx="291" cy="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4425EDA-C9C7-4068-B9BF-F2F3C97FC0D9}"/>
                </a:ext>
              </a:extLst>
            </p:cNvPr>
            <p:cNvCxnSpPr/>
            <p:nvPr/>
          </p:nvCxnSpPr>
          <p:spPr>
            <a:xfrm flipH="1">
              <a:off x="14624" y="8245"/>
              <a:ext cx="157" cy="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1E3B5D4-FF43-4767-A39D-349A3DFF3185}"/>
                </a:ext>
              </a:extLst>
            </p:cNvPr>
            <p:cNvCxnSpPr>
              <a:stCxn id="7" idx="4"/>
            </p:cNvCxnSpPr>
            <p:nvPr/>
          </p:nvCxnSpPr>
          <p:spPr>
            <a:xfrm>
              <a:off x="15095" y="8317"/>
              <a:ext cx="32" cy="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A5F3CB8-A987-4781-9C98-C7DF7448FC4C}"/>
                </a:ext>
              </a:extLst>
            </p:cNvPr>
            <p:cNvCxnSpPr>
              <a:endCxn id="24" idx="5"/>
            </p:cNvCxnSpPr>
            <p:nvPr/>
          </p:nvCxnSpPr>
          <p:spPr>
            <a:xfrm>
              <a:off x="15661" y="8025"/>
              <a:ext cx="166" cy="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83BC1DC-E56E-48E0-88AB-83CD4734FA85}"/>
                </a:ext>
              </a:extLst>
            </p:cNvPr>
            <p:cNvCxnSpPr/>
            <p:nvPr/>
          </p:nvCxnSpPr>
          <p:spPr>
            <a:xfrm>
              <a:off x="15747" y="7785"/>
              <a:ext cx="37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B84993A6-0F7A-40EC-9EE4-DA8A0DB6410B}"/>
                </a:ext>
              </a:extLst>
            </p:cNvPr>
            <p:cNvCxnSpPr/>
            <p:nvPr/>
          </p:nvCxnSpPr>
          <p:spPr>
            <a:xfrm flipH="1">
              <a:off x="15661" y="7065"/>
              <a:ext cx="299" cy="299"/>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AA2F10C-80AB-4F37-8FD4-2EEF0F177E82}"/>
                </a:ext>
              </a:extLst>
            </p:cNvPr>
            <p:cNvSpPr txBox="1"/>
            <p:nvPr/>
          </p:nvSpPr>
          <p:spPr>
            <a:xfrm>
              <a:off x="14716" y="9361"/>
              <a:ext cx="990" cy="483"/>
            </a:xfrm>
            <a:prstGeom prst="rect">
              <a:avLst/>
            </a:prstGeom>
            <a:noFill/>
          </p:spPr>
          <p:txBody>
            <a:bodyPr wrap="none" rtlCol="0">
              <a:spAutoFit/>
            </a:bodyPr>
            <a:lstStyle/>
            <a:p>
              <a:r>
                <a:rPr lang="zh-CN" altLang="en-US" sz="1400"/>
                <a:t>策略</a:t>
              </a:r>
              <a:r>
                <a:rPr lang="en-US" altLang="zh-CN" sz="1400"/>
                <a:t>2</a:t>
              </a:r>
            </a:p>
          </p:txBody>
        </p:sp>
        <p:sp>
          <p:nvSpPr>
            <p:cNvPr id="18" name="矩形 17">
              <a:extLst>
                <a:ext uri="{FF2B5EF4-FFF2-40B4-BE49-F238E27FC236}">
                  <a16:creationId xmlns:a16="http://schemas.microsoft.com/office/drawing/2014/main" id="{7606A555-6301-44B9-8304-0C5C7B3E3606}"/>
                </a:ext>
              </a:extLst>
            </p:cNvPr>
            <p:cNvSpPr/>
            <p:nvPr/>
          </p:nvSpPr>
          <p:spPr>
            <a:xfrm>
              <a:off x="13051" y="5163"/>
              <a:ext cx="4513" cy="4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8B679E8-B15D-4D4F-9333-6D6F990FAC9F}"/>
              </a:ext>
            </a:extLst>
          </p:cNvPr>
          <p:cNvSpPr>
            <a:spLocks noGrp="1"/>
          </p:cNvSpPr>
          <p:nvPr>
            <p:ph type="sldNum" sz="quarter" idx="12"/>
          </p:nvPr>
        </p:nvSpPr>
        <p:spPr/>
        <p:txBody>
          <a:bodyPr/>
          <a:lstStyle/>
          <a:p>
            <a:fld id="{B13F0FA4-29F4-4B1D-A16B-0D7169EBD889}" type="slidenum">
              <a:rPr lang="en-US" smtClean="0"/>
              <a:t>58</a:t>
            </a:fld>
            <a:endParaRPr lang="en-US" dirty="0"/>
          </a:p>
        </p:txBody>
      </p:sp>
    </p:spTree>
    <p:extLst>
      <p:ext uri="{BB962C8B-B14F-4D97-AF65-F5344CB8AC3E}">
        <p14:creationId xmlns:p14="http://schemas.microsoft.com/office/powerpoint/2010/main" val="584269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a:xfrm>
            <a:off x="680483" y="1160756"/>
            <a:ext cx="7853917" cy="5016207"/>
          </a:xfrm>
        </p:spPr>
        <p:txBody>
          <a:bodyPr/>
          <a:lstStyle/>
          <a:p>
            <a:r>
              <a:rPr lang="zh-CN" altLang="en-US" dirty="0"/>
              <a:t>分布式键值系统：</a:t>
            </a:r>
            <a:r>
              <a:rPr lang="en-US" altLang="zh-CN" dirty="0"/>
              <a:t> Dynamo</a:t>
            </a:r>
            <a:r>
              <a:rPr lang="zh-CN" altLang="en-US" dirty="0"/>
              <a:t>负载均衡分区策略</a:t>
            </a:r>
            <a:endParaRPr lang="en-US" altLang="zh-CN" dirty="0"/>
          </a:p>
          <a:p>
            <a:pPr lvl="1"/>
            <a:r>
              <a:rPr lang="zh-CN" altLang="en-US" dirty="0"/>
              <a:t>策略</a:t>
            </a:r>
            <a:r>
              <a:rPr lang="en-US" altLang="zh-CN" dirty="0"/>
              <a:t>3</a:t>
            </a:r>
            <a:r>
              <a:rPr lang="zh-CN" altLang="en-US" dirty="0"/>
              <a:t>：每个节点有</a:t>
            </a:r>
            <a:r>
              <a:rPr lang="en-US" altLang="zh-CN" i="1" dirty="0"/>
              <a:t>Q/S</a:t>
            </a:r>
            <a:r>
              <a:rPr lang="zh-CN" altLang="en-US" dirty="0"/>
              <a:t>个令牌和相同大小的分区。</a:t>
            </a:r>
            <a:endParaRPr lang="en-US" altLang="zh-CN" dirty="0"/>
          </a:p>
        </p:txBody>
      </p:sp>
      <p:sp>
        <p:nvSpPr>
          <p:cNvPr id="5" name="Content Placeholder 2">
            <a:extLst>
              <a:ext uri="{FF2B5EF4-FFF2-40B4-BE49-F238E27FC236}">
                <a16:creationId xmlns:a16="http://schemas.microsoft.com/office/drawing/2014/main" id="{A5898DF4-5DFE-4533-A5CF-469658C73F21}"/>
              </a:ext>
            </a:extLst>
          </p:cNvPr>
          <p:cNvSpPr txBox="1">
            <a:spLocks/>
          </p:cNvSpPr>
          <p:nvPr/>
        </p:nvSpPr>
        <p:spPr>
          <a:xfrm>
            <a:off x="680483" y="2134769"/>
            <a:ext cx="6244980" cy="26561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当一个节点离开系统时，它的令牌被随机地分配给剩余的节点，以便保留这些属性。</a:t>
            </a:r>
            <a:endParaRPr lang="en-US" altLang="zh-CN" dirty="0"/>
          </a:p>
          <a:p>
            <a:pPr lvl="1"/>
            <a:r>
              <a:rPr lang="zh-CN" altLang="en-US" dirty="0"/>
              <a:t>当一个节点加入到系统中来，它会从系统中其他节点处以一种保留属性的方式去“窃取”令牌</a:t>
            </a:r>
          </a:p>
        </p:txBody>
      </p:sp>
      <p:grpSp>
        <p:nvGrpSpPr>
          <p:cNvPr id="6" name="组合 5">
            <a:extLst>
              <a:ext uri="{FF2B5EF4-FFF2-40B4-BE49-F238E27FC236}">
                <a16:creationId xmlns:a16="http://schemas.microsoft.com/office/drawing/2014/main" id="{12420355-291F-4103-8C51-F273876E7A44}"/>
              </a:ext>
            </a:extLst>
          </p:cNvPr>
          <p:cNvGrpSpPr/>
          <p:nvPr/>
        </p:nvGrpSpPr>
        <p:grpSpPr>
          <a:xfrm>
            <a:off x="8216265" y="3308985"/>
            <a:ext cx="2865120" cy="3105150"/>
            <a:chOff x="12939" y="5211"/>
            <a:chExt cx="4512" cy="4890"/>
          </a:xfrm>
        </p:grpSpPr>
        <p:grpSp>
          <p:nvGrpSpPr>
            <p:cNvPr id="7" name="组合 6">
              <a:extLst>
                <a:ext uri="{FF2B5EF4-FFF2-40B4-BE49-F238E27FC236}">
                  <a16:creationId xmlns:a16="http://schemas.microsoft.com/office/drawing/2014/main" id="{1510D4F4-BF9E-4986-82E2-D6CAE2FE69F5}"/>
                </a:ext>
              </a:extLst>
            </p:cNvPr>
            <p:cNvGrpSpPr/>
            <p:nvPr/>
          </p:nvGrpSpPr>
          <p:grpSpPr>
            <a:xfrm>
              <a:off x="12939" y="5211"/>
              <a:ext cx="4513" cy="4891"/>
              <a:chOff x="13051" y="5163"/>
              <a:chExt cx="4513" cy="4891"/>
            </a:xfrm>
          </p:grpSpPr>
          <p:grpSp>
            <p:nvGrpSpPr>
              <p:cNvPr id="10" name="组合 9">
                <a:extLst>
                  <a:ext uri="{FF2B5EF4-FFF2-40B4-BE49-F238E27FC236}">
                    <a16:creationId xmlns:a16="http://schemas.microsoft.com/office/drawing/2014/main" id="{CE8A1F34-304B-49A7-A2E9-52819E66855F}"/>
                  </a:ext>
                </a:extLst>
              </p:cNvPr>
              <p:cNvGrpSpPr/>
              <p:nvPr/>
            </p:nvGrpSpPr>
            <p:grpSpPr>
              <a:xfrm>
                <a:off x="13731" y="5324"/>
                <a:ext cx="3527" cy="4037"/>
                <a:chOff x="11721" y="5135"/>
                <a:chExt cx="3527" cy="4037"/>
              </a:xfrm>
            </p:grpSpPr>
            <p:grpSp>
              <p:nvGrpSpPr>
                <p:cNvPr id="21" name="组合 20">
                  <a:extLst>
                    <a:ext uri="{FF2B5EF4-FFF2-40B4-BE49-F238E27FC236}">
                      <a16:creationId xmlns:a16="http://schemas.microsoft.com/office/drawing/2014/main" id="{0F2705A7-1BE8-4962-9AA8-0C98DFCA5E42}"/>
                    </a:ext>
                  </a:extLst>
                </p:cNvPr>
                <p:cNvGrpSpPr/>
                <p:nvPr/>
              </p:nvGrpSpPr>
              <p:grpSpPr>
                <a:xfrm>
                  <a:off x="11721" y="5634"/>
                  <a:ext cx="3122" cy="3538"/>
                  <a:chOff x="10526" y="4722"/>
                  <a:chExt cx="3122" cy="3538"/>
                </a:xfrm>
              </p:grpSpPr>
              <p:sp>
                <p:nvSpPr>
                  <p:cNvPr id="26" name="椭圆 25">
                    <a:extLst>
                      <a:ext uri="{FF2B5EF4-FFF2-40B4-BE49-F238E27FC236}">
                        <a16:creationId xmlns:a16="http://schemas.microsoft.com/office/drawing/2014/main" id="{19DEB275-C998-4E3F-9F9D-5AB2AB5F4CE2}"/>
                      </a:ext>
                    </a:extLst>
                  </p:cNvPr>
                  <p:cNvSpPr/>
                  <p:nvPr/>
                </p:nvSpPr>
                <p:spPr>
                  <a:xfrm>
                    <a:off x="10929" y="5509"/>
                    <a:ext cx="1984" cy="1984"/>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库存数据 18">
                    <a:extLst>
                      <a:ext uri="{FF2B5EF4-FFF2-40B4-BE49-F238E27FC236}">
                        <a16:creationId xmlns:a16="http://schemas.microsoft.com/office/drawing/2014/main" id="{AAC929E3-9A44-4386-B69A-E954E37F86B8}"/>
                      </a:ext>
                    </a:extLst>
                  </p:cNvPr>
                  <p:cNvSpPr/>
                  <p:nvPr/>
                </p:nvSpPr>
                <p:spPr>
                  <a:xfrm rot="5400000">
                    <a:off x="11646" y="5415"/>
                    <a:ext cx="503" cy="696"/>
                  </a:xfrm>
                  <a:prstGeom prst="flowChartOnlineStorage">
                    <a:avLst/>
                  </a:prstGeom>
                  <a:pattFill prst="wdDnDiag">
                    <a:fgClr>
                      <a:schemeClr val="accent1"/>
                    </a:fgClr>
                    <a:bgClr>
                      <a:schemeClr val="bg1"/>
                    </a:bgClr>
                  </a:patt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85A5372D-706B-4C5B-AC2E-1CFEC1380CD1}"/>
                      </a:ext>
                    </a:extLst>
                  </p:cNvPr>
                  <p:cNvPicPr>
                    <a:picLocks noChangeAspect="1"/>
                  </p:cNvPicPr>
                  <p:nvPr/>
                </p:nvPicPr>
                <p:blipFill>
                  <a:blip r:embed="rId2"/>
                  <a:stretch>
                    <a:fillRect/>
                  </a:stretch>
                </p:blipFill>
                <p:spPr>
                  <a:xfrm>
                    <a:off x="11418" y="6015"/>
                    <a:ext cx="960" cy="360"/>
                  </a:xfrm>
                  <a:prstGeom prst="rect">
                    <a:avLst/>
                  </a:prstGeom>
                </p:spPr>
              </p:pic>
              <p:cxnSp>
                <p:nvCxnSpPr>
                  <p:cNvPr id="29" name="直接箭头连接符 28">
                    <a:extLst>
                      <a:ext uri="{FF2B5EF4-FFF2-40B4-BE49-F238E27FC236}">
                        <a16:creationId xmlns:a16="http://schemas.microsoft.com/office/drawing/2014/main" id="{14CB291B-5329-465A-A594-10045522D1EE}"/>
                      </a:ext>
                    </a:extLst>
                  </p:cNvPr>
                  <p:cNvCxnSpPr>
                    <a:endCxn id="27" idx="1"/>
                  </p:cNvCxnSpPr>
                  <p:nvPr/>
                </p:nvCxnSpPr>
                <p:spPr>
                  <a:xfrm>
                    <a:off x="11887" y="4722"/>
                    <a:ext cx="11" cy="790"/>
                  </a:xfrm>
                  <a:prstGeom prst="straightConnector1">
                    <a:avLst/>
                  </a:prstGeom>
                  <a:ln w="127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0C945AB-B607-458F-9FF0-7E62CA8CCBD5}"/>
                      </a:ext>
                    </a:extLst>
                  </p:cNvPr>
                  <p:cNvCxnSpPr/>
                  <p:nvPr/>
                </p:nvCxnSpPr>
                <p:spPr>
                  <a:xfrm>
                    <a:off x="10526" y="5555"/>
                    <a:ext cx="605" cy="40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4A30752-65BD-4B5E-86A7-14F4D0254D35}"/>
                      </a:ext>
                    </a:extLst>
                  </p:cNvPr>
                  <p:cNvCxnSpPr/>
                  <p:nvPr/>
                </p:nvCxnSpPr>
                <p:spPr>
                  <a:xfrm flipH="1">
                    <a:off x="12265" y="4848"/>
                    <a:ext cx="236" cy="72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6E103E4-41B5-4FEB-A1D6-FE56EFB05A8E}"/>
                      </a:ext>
                    </a:extLst>
                  </p:cNvPr>
                  <p:cNvCxnSpPr/>
                  <p:nvPr/>
                </p:nvCxnSpPr>
                <p:spPr>
                  <a:xfrm flipH="1">
                    <a:off x="12765" y="5382"/>
                    <a:ext cx="621" cy="58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1A55E68-B97B-4B86-85CC-2DD01F775CD3}"/>
                      </a:ext>
                    </a:extLst>
                  </p:cNvPr>
                  <p:cNvCxnSpPr/>
                  <p:nvPr/>
                </p:nvCxnSpPr>
                <p:spPr>
                  <a:xfrm flipH="1" flipV="1">
                    <a:off x="12912" y="6681"/>
                    <a:ext cx="736" cy="14"/>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7BDDAB7-7B46-47AF-8CC0-277E19C1ABF1}"/>
                      </a:ext>
                    </a:extLst>
                  </p:cNvPr>
                  <p:cNvCxnSpPr/>
                  <p:nvPr/>
                </p:nvCxnSpPr>
                <p:spPr>
                  <a:xfrm flipV="1">
                    <a:off x="10717" y="7264"/>
                    <a:ext cx="606" cy="54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8413E40-BF28-4D31-B412-AD32AF25DEA9}"/>
                      </a:ext>
                    </a:extLst>
                  </p:cNvPr>
                  <p:cNvCxnSpPr>
                    <a:endCxn id="26" idx="4"/>
                  </p:cNvCxnSpPr>
                  <p:nvPr/>
                </p:nvCxnSpPr>
                <p:spPr>
                  <a:xfrm flipH="1" flipV="1">
                    <a:off x="11921" y="7493"/>
                    <a:ext cx="16" cy="76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7932911-7B49-424B-92E9-5413D6885321}"/>
                      </a:ext>
                    </a:extLst>
                  </p:cNvPr>
                  <p:cNvCxnSpPr/>
                  <p:nvPr/>
                </p:nvCxnSpPr>
                <p:spPr>
                  <a:xfrm flipH="1" flipV="1">
                    <a:off x="12532" y="7277"/>
                    <a:ext cx="600" cy="651"/>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FD5A09F8-79A2-48CE-98C6-B1DD10DFA740}"/>
                    </a:ext>
                  </a:extLst>
                </p:cNvPr>
                <p:cNvSpPr txBox="1"/>
                <p:nvPr/>
              </p:nvSpPr>
              <p:spPr>
                <a:xfrm>
                  <a:off x="12488" y="5135"/>
                  <a:ext cx="1620" cy="531"/>
                </a:xfrm>
                <a:prstGeom prst="rect">
                  <a:avLst/>
                </a:prstGeom>
                <a:noFill/>
              </p:spPr>
              <p:txBody>
                <a:bodyPr wrap="square" rtlCol="0">
                  <a:spAutoFit/>
                </a:bodyPr>
                <a:lstStyle/>
                <a:p>
                  <a:r>
                    <a:rPr lang="zh-CN" altLang="en-US" sz="1600"/>
                    <a:t>键值</a:t>
                  </a:r>
                  <a:r>
                    <a:rPr lang="en-US" altLang="zh-CN" sz="1600" i="1"/>
                    <a:t>K</a:t>
                  </a:r>
                  <a:r>
                    <a:rPr lang="en-US" altLang="zh-CN" sz="1600" i="1" baseline="-25000"/>
                    <a:t>1</a:t>
                  </a:r>
                </a:p>
              </p:txBody>
            </p:sp>
            <p:sp>
              <p:nvSpPr>
                <p:cNvPr id="23" name="文本框 22">
                  <a:extLst>
                    <a:ext uri="{FF2B5EF4-FFF2-40B4-BE49-F238E27FC236}">
                      <a16:creationId xmlns:a16="http://schemas.microsoft.com/office/drawing/2014/main" id="{2F5AA040-0C5C-40F8-B2D0-EDBAA440E8DB}"/>
                    </a:ext>
                  </a:extLst>
                </p:cNvPr>
                <p:cNvSpPr txBox="1"/>
                <p:nvPr/>
              </p:nvSpPr>
              <p:spPr>
                <a:xfrm>
                  <a:off x="13460" y="5330"/>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4" name="文本框 23">
                  <a:extLst>
                    <a:ext uri="{FF2B5EF4-FFF2-40B4-BE49-F238E27FC236}">
                      <a16:creationId xmlns:a16="http://schemas.microsoft.com/office/drawing/2014/main" id="{F97C414D-5D36-4BB3-B00D-30AB794DD5E6}"/>
                    </a:ext>
                  </a:extLst>
                </p:cNvPr>
                <p:cNvSpPr txBox="1"/>
                <p:nvPr/>
              </p:nvSpPr>
              <p:spPr>
                <a:xfrm>
                  <a:off x="14446" y="5957"/>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sp>
              <p:nvSpPr>
                <p:cNvPr id="25" name="文本框 24">
                  <a:extLst>
                    <a:ext uri="{FF2B5EF4-FFF2-40B4-BE49-F238E27FC236}">
                      <a16:creationId xmlns:a16="http://schemas.microsoft.com/office/drawing/2014/main" id="{C141444A-0F80-418B-91D2-D743324470A0}"/>
                    </a:ext>
                  </a:extLst>
                </p:cNvPr>
                <p:cNvSpPr txBox="1"/>
                <p:nvPr/>
              </p:nvSpPr>
              <p:spPr>
                <a:xfrm>
                  <a:off x="14600" y="7286"/>
                  <a:ext cx="648" cy="580"/>
                </a:xfrm>
                <a:prstGeom prst="rect">
                  <a:avLst/>
                </a:prstGeom>
                <a:noFill/>
              </p:spPr>
              <p:txBody>
                <a:bodyPr wrap="none" rtlCol="0" anchor="t">
                  <a:spAutoFit/>
                </a:bodyPr>
                <a:lstStyle/>
                <a:p>
                  <a:r>
                    <a:rPr lang="zh-CN" altLang="en-US">
                      <a:latin typeface="微软雅黑" panose="020B0503020204020204" charset="-122"/>
                      <a:ea typeface="微软雅黑" panose="020B0503020204020204" charset="-122"/>
                    </a:rPr>
                    <a:t>Ⓒ</a:t>
                  </a:r>
                </a:p>
              </p:txBody>
            </p:sp>
          </p:grpSp>
          <p:sp>
            <p:nvSpPr>
              <p:cNvPr id="11" name="椭圆 10">
                <a:extLst>
                  <a:ext uri="{FF2B5EF4-FFF2-40B4-BE49-F238E27FC236}">
                    <a16:creationId xmlns:a16="http://schemas.microsoft.com/office/drawing/2014/main" id="{EAB97BB3-5F3D-4BC5-82E5-15ED9ACE0717}"/>
                  </a:ext>
                </a:extLst>
              </p:cNvPr>
              <p:cNvSpPr/>
              <p:nvPr/>
            </p:nvSpPr>
            <p:spPr>
              <a:xfrm>
                <a:off x="14443" y="7013"/>
                <a:ext cx="1304" cy="13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3D313FC8-E26F-4687-B41B-C7111DF782D2}"/>
                  </a:ext>
                </a:extLst>
              </p:cNvPr>
              <p:cNvCxnSpPr/>
              <p:nvPr/>
            </p:nvCxnSpPr>
            <p:spPr>
              <a:xfrm>
                <a:off x="14278" y="7034"/>
                <a:ext cx="345" cy="22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5DF0608-920A-44F0-BAF6-B25556C64691}"/>
                  </a:ext>
                </a:extLst>
              </p:cNvPr>
              <p:cNvCxnSpPr/>
              <p:nvPr/>
            </p:nvCxnSpPr>
            <p:spPr>
              <a:xfrm flipV="1">
                <a:off x="14152" y="7800"/>
                <a:ext cx="291" cy="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DD11379-E53C-49BC-86EA-C9F779611A6C}"/>
                  </a:ext>
                </a:extLst>
              </p:cNvPr>
              <p:cNvCxnSpPr/>
              <p:nvPr/>
            </p:nvCxnSpPr>
            <p:spPr>
              <a:xfrm flipH="1">
                <a:off x="14499" y="8197"/>
                <a:ext cx="236" cy="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E7D9937-A31E-41A7-814D-D3FFACCD7D38}"/>
                  </a:ext>
                </a:extLst>
              </p:cNvPr>
              <p:cNvCxnSpPr>
                <a:stCxn id="11" idx="4"/>
              </p:cNvCxnSpPr>
              <p:nvPr/>
            </p:nvCxnSpPr>
            <p:spPr>
              <a:xfrm>
                <a:off x="15095" y="8317"/>
                <a:ext cx="32" cy="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0091505-5D7B-4B3C-8B00-8AAD3689AE57}"/>
                  </a:ext>
                </a:extLst>
              </p:cNvPr>
              <p:cNvCxnSpPr/>
              <p:nvPr/>
            </p:nvCxnSpPr>
            <p:spPr>
              <a:xfrm>
                <a:off x="15520" y="8161"/>
                <a:ext cx="217" cy="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DA39FD0-F596-449A-9677-E9379B09EADD}"/>
                  </a:ext>
                </a:extLst>
              </p:cNvPr>
              <p:cNvCxnSpPr/>
              <p:nvPr/>
            </p:nvCxnSpPr>
            <p:spPr>
              <a:xfrm>
                <a:off x="15747" y="7785"/>
                <a:ext cx="37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3406ADEA-F8D3-4F4C-82AE-ECA1AB7EA42D}"/>
                  </a:ext>
                </a:extLst>
              </p:cNvPr>
              <p:cNvCxnSpPr/>
              <p:nvPr/>
            </p:nvCxnSpPr>
            <p:spPr>
              <a:xfrm flipH="1">
                <a:off x="15661" y="7065"/>
                <a:ext cx="299" cy="299"/>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EEBD3C6-0655-452A-A0D0-3AF0DE49FDB7}"/>
                  </a:ext>
                </a:extLst>
              </p:cNvPr>
              <p:cNvSpPr txBox="1"/>
              <p:nvPr/>
            </p:nvSpPr>
            <p:spPr>
              <a:xfrm>
                <a:off x="14716" y="9361"/>
                <a:ext cx="990" cy="483"/>
              </a:xfrm>
              <a:prstGeom prst="rect">
                <a:avLst/>
              </a:prstGeom>
              <a:noFill/>
            </p:spPr>
            <p:txBody>
              <a:bodyPr wrap="none" rtlCol="0">
                <a:spAutoFit/>
              </a:bodyPr>
              <a:lstStyle/>
              <a:p>
                <a:r>
                  <a:rPr lang="zh-CN" altLang="en-US" sz="1400"/>
                  <a:t>策略</a:t>
                </a:r>
                <a:r>
                  <a:rPr lang="en-US" altLang="zh-CN" sz="1400"/>
                  <a:t>3</a:t>
                </a:r>
              </a:p>
            </p:txBody>
          </p:sp>
          <p:sp>
            <p:nvSpPr>
              <p:cNvPr id="20" name="矩形 19">
                <a:extLst>
                  <a:ext uri="{FF2B5EF4-FFF2-40B4-BE49-F238E27FC236}">
                    <a16:creationId xmlns:a16="http://schemas.microsoft.com/office/drawing/2014/main" id="{6C062F0F-DCA6-4611-B8A5-B79B480818FB}"/>
                  </a:ext>
                </a:extLst>
              </p:cNvPr>
              <p:cNvSpPr/>
              <p:nvPr/>
            </p:nvSpPr>
            <p:spPr>
              <a:xfrm>
                <a:off x="13051" y="5163"/>
                <a:ext cx="4513" cy="4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箭头连接符 7">
              <a:extLst>
                <a:ext uri="{FF2B5EF4-FFF2-40B4-BE49-F238E27FC236}">
                  <a16:creationId xmlns:a16="http://schemas.microsoft.com/office/drawing/2014/main" id="{AE1858C3-29C3-4FDD-9F20-C215605C7E00}"/>
                </a:ext>
              </a:extLst>
            </p:cNvPr>
            <p:cNvCxnSpPr/>
            <p:nvPr/>
          </p:nvCxnSpPr>
          <p:spPr>
            <a:xfrm>
              <a:off x="14230" y="5933"/>
              <a:ext cx="439" cy="8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0F6BBCC-769D-45D0-B996-6680F88923B5}"/>
                </a:ext>
              </a:extLst>
            </p:cNvPr>
            <p:cNvCxnSpPr/>
            <p:nvPr/>
          </p:nvCxnSpPr>
          <p:spPr>
            <a:xfrm flipH="1" flipV="1">
              <a:off x="13322" y="7854"/>
              <a:ext cx="736" cy="14"/>
            </a:xfrm>
            <a:prstGeom prst="straightConnector1">
              <a:avLst/>
            </a:prstGeom>
            <a:ln w="12700">
              <a:solidFill>
                <a:schemeClr val="accent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灯片编号占位符 3">
            <a:extLst>
              <a:ext uri="{FF2B5EF4-FFF2-40B4-BE49-F238E27FC236}">
                <a16:creationId xmlns:a16="http://schemas.microsoft.com/office/drawing/2014/main" id="{0D5E98C4-CA47-CB4D-9E16-B1E8D8F94B1E}"/>
              </a:ext>
            </a:extLst>
          </p:cNvPr>
          <p:cNvSpPr>
            <a:spLocks noGrp="1"/>
          </p:cNvSpPr>
          <p:nvPr>
            <p:ph type="sldNum" sz="quarter" idx="12"/>
          </p:nvPr>
        </p:nvSpPr>
        <p:spPr/>
        <p:txBody>
          <a:bodyPr/>
          <a:lstStyle/>
          <a:p>
            <a:fld id="{B13F0FA4-29F4-4B1D-A16B-0D7169EBD889}" type="slidenum">
              <a:rPr lang="en-US" smtClean="0"/>
              <a:t>59</a:t>
            </a:fld>
            <a:endParaRPr lang="en-US" dirty="0"/>
          </a:p>
        </p:txBody>
      </p:sp>
    </p:spTree>
    <p:extLst>
      <p:ext uri="{BB962C8B-B14F-4D97-AF65-F5344CB8AC3E}">
        <p14:creationId xmlns:p14="http://schemas.microsoft.com/office/powerpoint/2010/main" val="22550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427E2-0AAD-4CA9-8D7C-7F7E29C2CAFA}"/>
              </a:ext>
            </a:extLst>
          </p:cNvPr>
          <p:cNvSpPr>
            <a:spLocks noGrp="1"/>
          </p:cNvSpPr>
          <p:nvPr>
            <p:ph type="title"/>
          </p:nvPr>
        </p:nvSpPr>
        <p:spPr/>
        <p:txBody>
          <a:bodyPr/>
          <a:lstStyle/>
          <a:p>
            <a:r>
              <a:rPr lang="en-US" altLang="zh-CN" dirty="0"/>
              <a:t>2.1 </a:t>
            </a:r>
            <a:r>
              <a:rPr lang="zh-CN" altLang="en-US" dirty="0"/>
              <a:t>分布式存储系统介绍</a:t>
            </a:r>
          </a:p>
        </p:txBody>
      </p:sp>
      <p:sp>
        <p:nvSpPr>
          <p:cNvPr id="3" name="Content Placeholder 2">
            <a:extLst>
              <a:ext uri="{FF2B5EF4-FFF2-40B4-BE49-F238E27FC236}">
                <a16:creationId xmlns:a16="http://schemas.microsoft.com/office/drawing/2014/main" id="{89ED6160-2FE0-4F6C-9C26-796247AB0A7D}"/>
              </a:ext>
            </a:extLst>
          </p:cNvPr>
          <p:cNvSpPr>
            <a:spLocks noGrp="1"/>
          </p:cNvSpPr>
          <p:nvPr>
            <p:ph idx="1"/>
          </p:nvPr>
        </p:nvSpPr>
        <p:spPr/>
        <p:txBody>
          <a:bodyPr/>
          <a:lstStyle/>
          <a:p>
            <a:r>
              <a:rPr lang="zh-CN" altLang="en-US" dirty="0"/>
              <a:t>基本概念</a:t>
            </a:r>
            <a:endParaRPr lang="en-US" altLang="zh-CN" dirty="0"/>
          </a:p>
          <a:p>
            <a:pPr lvl="1"/>
            <a:r>
              <a:rPr lang="zh-CN" altLang="en-US" dirty="0"/>
              <a:t>数据分布：解决如何将数据存储在不同的存储节点上，以实现负载均衡</a:t>
            </a:r>
            <a:endParaRPr lang="en-US" altLang="zh-CN" dirty="0"/>
          </a:p>
          <a:p>
            <a:pPr lvl="1"/>
            <a:r>
              <a:rPr lang="zh-CN" altLang="en-US" dirty="0"/>
              <a:t>复制与一致性：具有多副本的分布式存储系统，当一个节点的数据被修改时，还需要保持副本之间的一致性</a:t>
            </a:r>
            <a:endParaRPr lang="en-US" altLang="zh-CN" dirty="0"/>
          </a:p>
          <a:p>
            <a:pPr lvl="1"/>
            <a:r>
              <a:rPr lang="zh-CN" altLang="en-US" dirty="0"/>
              <a:t>容错：保证分布式存储系统在发生故障时可以继续提供服务，主要指标：可用性、可靠性、安全性、可维护性</a:t>
            </a:r>
            <a:endParaRPr lang="en-US" altLang="zh-CN" dirty="0"/>
          </a:p>
          <a:p>
            <a:pPr lvl="1"/>
            <a:r>
              <a:rPr lang="zh-CN" altLang="en-US" dirty="0"/>
              <a:t>可扩展性：突破集中存储服务器的性能瓶颈，可以根据存储需求对存储规模进行弹性收缩</a:t>
            </a:r>
            <a:endParaRPr lang="en-US" altLang="zh-CN" dirty="0"/>
          </a:p>
          <a:p>
            <a:endParaRPr lang="zh-CN" altLang="en-US" dirty="0"/>
          </a:p>
        </p:txBody>
      </p:sp>
      <p:sp>
        <p:nvSpPr>
          <p:cNvPr id="4" name="灯片编号占位符 3">
            <a:extLst>
              <a:ext uri="{FF2B5EF4-FFF2-40B4-BE49-F238E27FC236}">
                <a16:creationId xmlns:a16="http://schemas.microsoft.com/office/drawing/2014/main" id="{19A2D51B-240D-BA43-9063-9CF6A6263345}"/>
              </a:ext>
            </a:extLst>
          </p:cNvPr>
          <p:cNvSpPr>
            <a:spLocks noGrp="1"/>
          </p:cNvSpPr>
          <p:nvPr>
            <p:ph type="sldNum" sz="quarter" idx="12"/>
          </p:nvPr>
        </p:nvSpPr>
        <p:spPr/>
        <p:txBody>
          <a:bodyPr/>
          <a:lstStyle/>
          <a:p>
            <a:fld id="{B13F0FA4-29F4-4B1D-A16B-0D7169EBD889}" type="slidenum">
              <a:rPr lang="en-US" smtClean="0"/>
              <a:t>6</a:t>
            </a:fld>
            <a:endParaRPr lang="en-US" dirty="0"/>
          </a:p>
        </p:txBody>
      </p:sp>
    </p:spTree>
    <p:extLst>
      <p:ext uri="{BB962C8B-B14F-4D97-AF65-F5344CB8AC3E}">
        <p14:creationId xmlns:p14="http://schemas.microsoft.com/office/powerpoint/2010/main" val="1409700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p:txBody>
          <a:bodyPr/>
          <a:lstStyle/>
          <a:p>
            <a:r>
              <a:rPr lang="zh-CN" altLang="en-US" dirty="0"/>
              <a:t>分布式键值系统：</a:t>
            </a:r>
            <a:r>
              <a:rPr lang="en-US" altLang="zh-CN" dirty="0"/>
              <a:t> Dynamo</a:t>
            </a:r>
            <a:r>
              <a:rPr lang="zh-CN" altLang="en-US" dirty="0"/>
              <a:t>读写流程</a:t>
            </a:r>
            <a:endParaRPr lang="en-US" altLang="zh-CN" dirty="0"/>
          </a:p>
          <a:p>
            <a:pPr lvl="1"/>
            <a:r>
              <a:rPr lang="zh-CN" altLang="en-US" dirty="0"/>
              <a:t>读取和写入由请求协调组件执行，每个客户端请求都将导致在处理该请求的节点上创建一个状态机，每个状态机都包含以下逻辑：</a:t>
            </a:r>
            <a:endParaRPr lang="en-US" altLang="zh-CN" dirty="0"/>
          </a:p>
          <a:p>
            <a:pPr marL="1371600" lvl="2" indent="-457200">
              <a:buFont typeface="+mj-lt"/>
              <a:buAutoNum type="arabicPeriod"/>
            </a:pPr>
            <a:r>
              <a:rPr lang="zh-CN" altLang="en-US" dirty="0"/>
              <a:t>标识负责一个</a:t>
            </a:r>
            <a:r>
              <a:rPr lang="en-US" altLang="zh-CN" dirty="0"/>
              <a:t>key</a:t>
            </a:r>
            <a:r>
              <a:rPr lang="zh-CN" altLang="en-US" dirty="0"/>
              <a:t>的节点</a:t>
            </a:r>
            <a:endParaRPr lang="en-US" altLang="zh-CN" dirty="0"/>
          </a:p>
          <a:p>
            <a:pPr marL="1371600" lvl="2" indent="-457200">
              <a:buFont typeface="+mj-lt"/>
              <a:buAutoNum type="arabicPeriod"/>
            </a:pPr>
            <a:r>
              <a:rPr lang="zh-CN" altLang="en-US" dirty="0"/>
              <a:t>发送请求</a:t>
            </a:r>
            <a:endParaRPr lang="en-US" altLang="zh-CN" dirty="0"/>
          </a:p>
          <a:p>
            <a:pPr marL="1371600" lvl="2" indent="-457200">
              <a:buFont typeface="+mj-lt"/>
              <a:buAutoNum type="arabicPeriod"/>
            </a:pPr>
            <a:r>
              <a:rPr lang="zh-CN" altLang="en-US" dirty="0"/>
              <a:t>等待回应</a:t>
            </a:r>
            <a:endParaRPr lang="en-US" altLang="zh-CN" dirty="0"/>
          </a:p>
          <a:p>
            <a:pPr marL="1371600" lvl="2" indent="-457200">
              <a:buFont typeface="+mj-lt"/>
              <a:buAutoNum type="arabicPeriod"/>
            </a:pPr>
            <a:r>
              <a:rPr lang="zh-CN" altLang="en-US" dirty="0"/>
              <a:t>可能的重试处理</a:t>
            </a:r>
            <a:endParaRPr lang="en-US" altLang="zh-CN" dirty="0"/>
          </a:p>
          <a:p>
            <a:pPr marL="1371600" lvl="2" indent="-457200">
              <a:buFont typeface="+mj-lt"/>
              <a:buAutoNum type="arabicPeriod"/>
            </a:pPr>
            <a:r>
              <a:rPr lang="zh-CN" altLang="en-US" dirty="0"/>
              <a:t>加工和包装返回客户端响应</a:t>
            </a:r>
            <a:endParaRPr lang="en-US" altLang="zh-CN" dirty="0"/>
          </a:p>
          <a:p>
            <a:endParaRPr lang="zh-CN" altLang="en-US" dirty="0"/>
          </a:p>
        </p:txBody>
      </p:sp>
      <p:sp>
        <p:nvSpPr>
          <p:cNvPr id="4" name="灯片编号占位符 3">
            <a:extLst>
              <a:ext uri="{FF2B5EF4-FFF2-40B4-BE49-F238E27FC236}">
                <a16:creationId xmlns:a16="http://schemas.microsoft.com/office/drawing/2014/main" id="{465298EC-2B16-6048-B22B-BAC6F08CC5F1}"/>
              </a:ext>
            </a:extLst>
          </p:cNvPr>
          <p:cNvSpPr>
            <a:spLocks noGrp="1"/>
          </p:cNvSpPr>
          <p:nvPr>
            <p:ph type="sldNum" sz="quarter" idx="12"/>
          </p:nvPr>
        </p:nvSpPr>
        <p:spPr/>
        <p:txBody>
          <a:bodyPr/>
          <a:lstStyle/>
          <a:p>
            <a:fld id="{B13F0FA4-29F4-4B1D-A16B-0D7169EBD889}" type="slidenum">
              <a:rPr lang="en-US" smtClean="0"/>
              <a:t>60</a:t>
            </a:fld>
            <a:endParaRPr lang="en-US" dirty="0"/>
          </a:p>
        </p:txBody>
      </p:sp>
    </p:spTree>
    <p:extLst>
      <p:ext uri="{BB962C8B-B14F-4D97-AF65-F5344CB8AC3E}">
        <p14:creationId xmlns:p14="http://schemas.microsoft.com/office/powerpoint/2010/main" val="3949587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92A-1B16-4589-8CAD-36DDE5EC9B42}"/>
              </a:ext>
            </a:extLst>
          </p:cNvPr>
          <p:cNvSpPr>
            <a:spLocks noGrp="1"/>
          </p:cNvSpPr>
          <p:nvPr>
            <p:ph type="title"/>
          </p:nvPr>
        </p:nvSpPr>
        <p:spPr/>
        <p:txBody>
          <a:bodyPr/>
          <a:lstStyle/>
          <a:p>
            <a:r>
              <a:rPr lang="en-US" altLang="zh-CN" dirty="0"/>
              <a:t>2.3 </a:t>
            </a:r>
            <a:r>
              <a:rPr lang="zh-CN" altLang="en-US" dirty="0"/>
              <a:t>分布式键值系统</a:t>
            </a:r>
          </a:p>
        </p:txBody>
      </p:sp>
      <p:sp>
        <p:nvSpPr>
          <p:cNvPr id="3" name="Content Placeholder 2">
            <a:extLst>
              <a:ext uri="{FF2B5EF4-FFF2-40B4-BE49-F238E27FC236}">
                <a16:creationId xmlns:a16="http://schemas.microsoft.com/office/drawing/2014/main" id="{696A9C67-C3FD-4D0F-96B5-BE9E2F527B32}"/>
              </a:ext>
            </a:extLst>
          </p:cNvPr>
          <p:cNvSpPr>
            <a:spLocks noGrp="1"/>
          </p:cNvSpPr>
          <p:nvPr>
            <p:ph idx="1"/>
          </p:nvPr>
        </p:nvSpPr>
        <p:spPr/>
        <p:txBody>
          <a:bodyPr/>
          <a:lstStyle/>
          <a:p>
            <a:r>
              <a:rPr lang="zh-CN" altLang="en-US" dirty="0"/>
              <a:t>分布式键值系统：</a:t>
            </a:r>
            <a:r>
              <a:rPr lang="en-US" altLang="zh-CN" dirty="0"/>
              <a:t> Dynamo</a:t>
            </a:r>
            <a:r>
              <a:rPr lang="zh-CN" altLang="en-US" dirty="0"/>
              <a:t>读写流程</a:t>
            </a:r>
            <a:endParaRPr lang="en-US" altLang="zh-CN" dirty="0"/>
          </a:p>
          <a:p>
            <a:pPr lvl="1"/>
            <a:r>
              <a:rPr lang="zh-CN" altLang="en-US" dirty="0"/>
              <a:t>每个状态机只处理一个客户端请求，如果是一个读请求，则状态机的逻辑：</a:t>
            </a:r>
            <a:endParaRPr lang="en-US" altLang="zh-CN" dirty="0"/>
          </a:p>
          <a:p>
            <a:pPr marL="1371600" lvl="2" indent="-457200">
              <a:buFont typeface="+mj-lt"/>
              <a:buAutoNum type="arabicPeriod"/>
            </a:pPr>
            <a:r>
              <a:rPr lang="zh-CN" altLang="en-US" dirty="0"/>
              <a:t>发送读请求到相应节点</a:t>
            </a:r>
            <a:endParaRPr lang="en-US" altLang="zh-CN" dirty="0"/>
          </a:p>
          <a:p>
            <a:pPr marL="1371600" lvl="2" indent="-457200">
              <a:buFont typeface="+mj-lt"/>
              <a:buAutoNum type="arabicPeriod"/>
            </a:pPr>
            <a:r>
              <a:rPr lang="zh-CN" altLang="en-US" dirty="0"/>
              <a:t>等待所需的最低数量的响应</a:t>
            </a:r>
            <a:endParaRPr lang="en-US" altLang="zh-CN" dirty="0"/>
          </a:p>
          <a:p>
            <a:pPr marL="1371600" lvl="2" indent="-457200">
              <a:buFont typeface="+mj-lt"/>
              <a:buAutoNum type="arabicPeriod"/>
            </a:pPr>
            <a:r>
              <a:rPr lang="zh-CN" altLang="en-US" dirty="0"/>
              <a:t>如果在给定的时间内收到的响应太少，则请求失败；否则收集所有数据的版本，并确定要返回的版本</a:t>
            </a:r>
            <a:endParaRPr lang="en-US" altLang="zh-CN" dirty="0"/>
          </a:p>
          <a:p>
            <a:pPr marL="1371600" lvl="2" indent="-457200">
              <a:buFont typeface="+mj-lt"/>
              <a:buAutoNum type="arabicPeriod"/>
            </a:pPr>
            <a:r>
              <a:rPr lang="zh-CN" altLang="en-US" dirty="0"/>
              <a:t>如果启用版本合并，则执行语法协调并生成一个对客户端不透明的写上下文，其中包含一个囊括所有版本的向量时钟</a:t>
            </a:r>
            <a:endParaRPr lang="en-US" altLang="zh-CN" dirty="0"/>
          </a:p>
          <a:p>
            <a:pPr marL="1371600" lvl="2" indent="-457200">
              <a:buFont typeface="+mj-lt"/>
              <a:buAutoNum type="arabicPeriod"/>
            </a:pPr>
            <a:r>
              <a:rPr lang="zh-CN" altLang="en-US" dirty="0"/>
              <a:t>返回读取响应给客户端后，状态机等待一段时间以接受任何悬而未决的响应，如果任何响应返回了过时的版本，则协调员用最新版本更新这些节点，以完成读修复</a:t>
            </a:r>
            <a:endParaRPr lang="en-US" altLang="zh-CN" dirty="0"/>
          </a:p>
          <a:p>
            <a:endParaRPr lang="zh-CN" altLang="en-US" dirty="0"/>
          </a:p>
        </p:txBody>
      </p:sp>
      <p:sp>
        <p:nvSpPr>
          <p:cNvPr id="4" name="灯片编号占位符 3">
            <a:extLst>
              <a:ext uri="{FF2B5EF4-FFF2-40B4-BE49-F238E27FC236}">
                <a16:creationId xmlns:a16="http://schemas.microsoft.com/office/drawing/2014/main" id="{48FCBEFF-7EF7-9A47-960A-6B1389168C78}"/>
              </a:ext>
            </a:extLst>
          </p:cNvPr>
          <p:cNvSpPr>
            <a:spLocks noGrp="1"/>
          </p:cNvSpPr>
          <p:nvPr>
            <p:ph type="sldNum" sz="quarter" idx="12"/>
          </p:nvPr>
        </p:nvSpPr>
        <p:spPr/>
        <p:txBody>
          <a:bodyPr/>
          <a:lstStyle/>
          <a:p>
            <a:fld id="{B13F0FA4-29F4-4B1D-A16B-0D7169EBD889}" type="slidenum">
              <a:rPr lang="en-US" smtClean="0"/>
              <a:t>61</a:t>
            </a:fld>
            <a:endParaRPr lang="en-US" dirty="0"/>
          </a:p>
        </p:txBody>
      </p:sp>
    </p:spTree>
    <p:extLst>
      <p:ext uri="{BB962C8B-B14F-4D97-AF65-F5344CB8AC3E}">
        <p14:creationId xmlns:p14="http://schemas.microsoft.com/office/powerpoint/2010/main" val="1240576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4149-263B-47CC-83E4-B6C906F50D17}"/>
              </a:ext>
            </a:extLst>
          </p:cNvPr>
          <p:cNvSpPr>
            <a:spLocks noGrp="1"/>
          </p:cNvSpPr>
          <p:nvPr>
            <p:ph type="title"/>
          </p:nvPr>
        </p:nvSpPr>
        <p:spPr/>
        <p:txBody>
          <a:bodyPr>
            <a:normAutofit/>
          </a:bodyPr>
          <a:lstStyle/>
          <a:p>
            <a:r>
              <a:rPr lang="zh-CN" altLang="en-US"/>
              <a:t>目    录</a:t>
            </a:r>
            <a:endParaRPr lang="en-US"/>
          </a:p>
        </p:txBody>
      </p:sp>
      <p:sp>
        <p:nvSpPr>
          <p:cNvPr id="3" name="Content Placeholder 2">
            <a:extLst>
              <a:ext uri="{FF2B5EF4-FFF2-40B4-BE49-F238E27FC236}">
                <a16:creationId xmlns:a16="http://schemas.microsoft.com/office/drawing/2014/main" id="{257E60E8-C24A-4ABE-A75A-68AD41EFD850}"/>
              </a:ext>
            </a:extLst>
          </p:cNvPr>
          <p:cNvSpPr>
            <a:spLocks noGrp="1"/>
          </p:cNvSpPr>
          <p:nvPr>
            <p:ph idx="1"/>
          </p:nvPr>
        </p:nvSpPr>
        <p:spPr/>
        <p:txBody>
          <a:bodyPr>
            <a:normAutofit/>
          </a:bodyPr>
          <a:lstStyle/>
          <a:p>
            <a:r>
              <a:rPr lang="en-US" altLang="zh-CN" sz="4000" dirty="0">
                <a:solidFill>
                  <a:schemeClr val="bg1">
                    <a:lumMod val="50000"/>
                  </a:schemeClr>
                </a:solidFill>
              </a:rPr>
              <a:t>2</a:t>
            </a:r>
            <a:r>
              <a:rPr lang="en-US" sz="4000" dirty="0">
                <a:solidFill>
                  <a:schemeClr val="bg1">
                    <a:lumMod val="50000"/>
                  </a:schemeClr>
                </a:solidFill>
              </a:rPr>
              <a:t>.1 </a:t>
            </a:r>
            <a:r>
              <a:rPr lang="zh-CN" altLang="en-US" sz="4000" dirty="0">
                <a:solidFill>
                  <a:schemeClr val="bg1">
                    <a:lumMod val="50000"/>
                  </a:schemeClr>
                </a:solidFill>
              </a:rPr>
              <a:t>分布式存储系统介绍</a:t>
            </a:r>
            <a:endParaRPr lang="en-US" altLang="zh-CN" sz="4000" dirty="0">
              <a:solidFill>
                <a:schemeClr val="bg1">
                  <a:lumMod val="50000"/>
                </a:schemeClr>
              </a:solidFill>
            </a:endParaRPr>
          </a:p>
          <a:p>
            <a:r>
              <a:rPr lang="en-US" altLang="zh-CN" sz="4000" dirty="0">
                <a:solidFill>
                  <a:schemeClr val="bg1">
                    <a:lumMod val="50000"/>
                  </a:schemeClr>
                </a:solidFill>
              </a:rPr>
              <a:t>2.2 </a:t>
            </a:r>
            <a:r>
              <a:rPr lang="zh-CN" altLang="en-US" sz="4000" dirty="0">
                <a:solidFill>
                  <a:schemeClr val="bg1">
                    <a:lumMod val="50000"/>
                  </a:schemeClr>
                </a:solidFill>
              </a:rPr>
              <a:t>分布式文件系统</a:t>
            </a:r>
            <a:endParaRPr lang="en-US" altLang="zh-CN" sz="4000" dirty="0">
              <a:solidFill>
                <a:schemeClr val="bg1">
                  <a:lumMod val="50000"/>
                </a:schemeClr>
              </a:solidFill>
            </a:endParaRPr>
          </a:p>
          <a:p>
            <a:r>
              <a:rPr lang="en-US" altLang="zh-CN" sz="4000" dirty="0">
                <a:solidFill>
                  <a:schemeClr val="bg1">
                    <a:lumMod val="50000"/>
                  </a:schemeClr>
                </a:solidFill>
              </a:rPr>
              <a:t>2.3 </a:t>
            </a:r>
            <a:r>
              <a:rPr lang="zh-CN" altLang="en-US" sz="4000" dirty="0">
                <a:solidFill>
                  <a:schemeClr val="bg1">
                    <a:lumMod val="50000"/>
                  </a:schemeClr>
                </a:solidFill>
              </a:rPr>
              <a:t>分布式键值系统</a:t>
            </a:r>
            <a:endParaRPr lang="en-US" altLang="zh-CN" sz="4000" dirty="0">
              <a:solidFill>
                <a:schemeClr val="bg1">
                  <a:lumMod val="50000"/>
                </a:schemeClr>
              </a:solidFill>
            </a:endParaRPr>
          </a:p>
          <a:p>
            <a:r>
              <a:rPr lang="en-US" altLang="zh-CN" sz="4000" dirty="0">
                <a:solidFill>
                  <a:srgbClr val="FF0000"/>
                </a:solidFill>
              </a:rPr>
              <a:t>2.4 </a:t>
            </a:r>
            <a:r>
              <a:rPr lang="zh-CN" altLang="en-US" sz="4000" dirty="0">
                <a:solidFill>
                  <a:srgbClr val="FF0000"/>
                </a:solidFill>
              </a:rPr>
              <a:t>新型存储器件驱动的内存系统</a:t>
            </a:r>
            <a:endParaRPr lang="en-US" altLang="zh-CN" sz="4000" dirty="0">
              <a:solidFill>
                <a:srgbClr val="FF0000"/>
              </a:solidFill>
            </a:endParaRPr>
          </a:p>
        </p:txBody>
      </p:sp>
      <p:sp>
        <p:nvSpPr>
          <p:cNvPr id="4" name="灯片编号占位符 3">
            <a:extLst>
              <a:ext uri="{FF2B5EF4-FFF2-40B4-BE49-F238E27FC236}">
                <a16:creationId xmlns:a16="http://schemas.microsoft.com/office/drawing/2014/main" id="{454EBE0F-C86E-F74D-B3CC-68126F373970}"/>
              </a:ext>
            </a:extLst>
          </p:cNvPr>
          <p:cNvSpPr>
            <a:spLocks noGrp="1"/>
          </p:cNvSpPr>
          <p:nvPr>
            <p:ph type="sldNum" sz="quarter" idx="12"/>
          </p:nvPr>
        </p:nvSpPr>
        <p:spPr/>
        <p:txBody>
          <a:bodyPr/>
          <a:lstStyle/>
          <a:p>
            <a:fld id="{B13F0FA4-29F4-4B1D-A16B-0D7169EBD889}" type="slidenum">
              <a:rPr lang="en-US" smtClean="0"/>
              <a:t>62</a:t>
            </a:fld>
            <a:endParaRPr lang="en-US" dirty="0"/>
          </a:p>
        </p:txBody>
      </p:sp>
    </p:spTree>
    <p:extLst>
      <p:ext uri="{BB962C8B-B14F-4D97-AF65-F5344CB8AC3E}">
        <p14:creationId xmlns:p14="http://schemas.microsoft.com/office/powerpoint/2010/main" val="4169821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356A5-F396-4913-A45B-E6C8308936F5}"/>
              </a:ext>
            </a:extLst>
          </p:cNvPr>
          <p:cNvSpPr>
            <a:spLocks noGrp="1"/>
          </p:cNvSpPr>
          <p:nvPr>
            <p:ph type="title"/>
          </p:nvPr>
        </p:nvSpPr>
        <p:spPr/>
        <p:txBody>
          <a:bodyPr/>
          <a:lstStyle/>
          <a:p>
            <a:r>
              <a:rPr lang="en-US" altLang="zh-CN" dirty="0"/>
              <a:t>2.4 </a:t>
            </a:r>
            <a:r>
              <a:rPr lang="zh-CN" altLang="en-US" dirty="0"/>
              <a:t>新型存储器件驱动的内存系统</a:t>
            </a:r>
          </a:p>
        </p:txBody>
      </p:sp>
      <p:sp>
        <p:nvSpPr>
          <p:cNvPr id="3" name="Content Placeholder 2">
            <a:extLst>
              <a:ext uri="{FF2B5EF4-FFF2-40B4-BE49-F238E27FC236}">
                <a16:creationId xmlns:a16="http://schemas.microsoft.com/office/drawing/2014/main" id="{B7F6A7C4-E12E-4A59-8343-0E26C9977C35}"/>
              </a:ext>
            </a:extLst>
          </p:cNvPr>
          <p:cNvSpPr>
            <a:spLocks noGrp="1"/>
          </p:cNvSpPr>
          <p:nvPr>
            <p:ph idx="1"/>
          </p:nvPr>
        </p:nvSpPr>
        <p:spPr/>
        <p:txBody>
          <a:bodyPr/>
          <a:lstStyle/>
          <a:p>
            <a:r>
              <a:rPr lang="zh-CN" altLang="en-US" dirty="0"/>
              <a:t>内存系统对大数据处理的重要性</a:t>
            </a:r>
            <a:endParaRPr lang="en-US" altLang="zh-CN" dirty="0"/>
          </a:p>
          <a:p>
            <a:pPr lvl="1"/>
            <a:r>
              <a:rPr lang="zh-CN" altLang="en-US" dirty="0"/>
              <a:t>内存计算是以大数据为中心，依托计算机硬件的发展、依靠新型的软件体系结构，通过对计算机系统结构、系统软件、编程模型等进行重大革新，将数据装入内存中处理，进行避免</a:t>
            </a:r>
            <a:r>
              <a:rPr lang="en-US" altLang="zh-CN" dirty="0"/>
              <a:t>I/O</a:t>
            </a:r>
            <a:r>
              <a:rPr lang="zh-CN" altLang="en-US" dirty="0"/>
              <a:t>操作的一种新型的以数据为中心的并行计算模式</a:t>
            </a:r>
            <a:endParaRPr lang="en-US" altLang="zh-CN" dirty="0"/>
          </a:p>
          <a:p>
            <a:pPr lvl="1"/>
            <a:r>
              <a:rPr lang="zh-CN" altLang="en-US" dirty="0"/>
              <a:t>不同于传统的内存缓存，主要区别在内存中存储和访问方式上。在内存计算模式下，数据在初始阶段全部加载到内存，数据及查询操作都在高速内存中执行，</a:t>
            </a:r>
            <a:r>
              <a:rPr lang="en-US" altLang="zh-CN" dirty="0"/>
              <a:t>CPU</a:t>
            </a:r>
            <a:r>
              <a:rPr lang="zh-CN" altLang="en-US" dirty="0"/>
              <a:t>直接从内存读取数据。</a:t>
            </a:r>
            <a:endParaRPr lang="en-US" altLang="zh-CN" dirty="0"/>
          </a:p>
          <a:p>
            <a:pPr lvl="1"/>
            <a:r>
              <a:rPr lang="zh-CN" altLang="en-US" dirty="0"/>
              <a:t>减少了磁盘数据访问，降低了网络延迟于磁盘</a:t>
            </a:r>
            <a:r>
              <a:rPr lang="en-US" altLang="zh-CN" dirty="0"/>
              <a:t>I/O</a:t>
            </a:r>
            <a:r>
              <a:rPr lang="zh-CN" altLang="en-US" dirty="0"/>
              <a:t>的影响，大幅提升数据吞吐量与数据处理速度。</a:t>
            </a:r>
          </a:p>
        </p:txBody>
      </p:sp>
      <p:sp>
        <p:nvSpPr>
          <p:cNvPr id="4" name="Rectangle 3">
            <a:extLst>
              <a:ext uri="{FF2B5EF4-FFF2-40B4-BE49-F238E27FC236}">
                <a16:creationId xmlns:a16="http://schemas.microsoft.com/office/drawing/2014/main" id="{7D07B012-1174-41EA-A06E-F989DA9B91A9}"/>
              </a:ext>
            </a:extLst>
          </p:cNvPr>
          <p:cNvSpPr/>
          <p:nvPr/>
        </p:nvSpPr>
        <p:spPr>
          <a:xfrm>
            <a:off x="1360187" y="5289377"/>
            <a:ext cx="6496620" cy="1200329"/>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内存计算</a:t>
            </a:r>
            <a:r>
              <a:rPr lang="zh-CN" altLang="en-US" sz="2400" b="1" dirty="0">
                <a:latin typeface="微软雅黑" panose="020B0503020204020204" pitchFamily="34" charset="-122"/>
                <a:ea typeface="微软雅黑" panose="020B0503020204020204" pitchFamily="34" charset="-122"/>
              </a:rPr>
              <a:t>新问题</a:t>
            </a:r>
            <a:r>
              <a:rPr lang="zh-CN" altLang="en-US" sz="2400" dirty="0">
                <a:latin typeface="微软雅黑" panose="020B0503020204020204" pitchFamily="34" charset="-122"/>
                <a:ea typeface="微软雅黑" panose="020B0503020204020204" pitchFamily="34" charset="-122"/>
              </a:rPr>
              <a:t>：随着内容容量增加，器件成本、功耗、散热问题突出，总成本增速达到内存容量增速的</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倍以上。</a:t>
            </a:r>
          </a:p>
        </p:txBody>
      </p:sp>
      <p:grpSp>
        <p:nvGrpSpPr>
          <p:cNvPr id="7" name="Group 6">
            <a:extLst>
              <a:ext uri="{FF2B5EF4-FFF2-40B4-BE49-F238E27FC236}">
                <a16:creationId xmlns:a16="http://schemas.microsoft.com/office/drawing/2014/main" id="{A3B4561A-C430-4FCF-B7FC-1F1B6B15C4E3}"/>
              </a:ext>
            </a:extLst>
          </p:cNvPr>
          <p:cNvGrpSpPr/>
          <p:nvPr/>
        </p:nvGrpSpPr>
        <p:grpSpPr>
          <a:xfrm>
            <a:off x="8124092" y="5474042"/>
            <a:ext cx="3620303" cy="830997"/>
            <a:chOff x="8124092" y="5474042"/>
            <a:chExt cx="3620303" cy="830997"/>
          </a:xfrm>
        </p:grpSpPr>
        <p:sp>
          <p:nvSpPr>
            <p:cNvPr id="5" name="Arrow: Right 4">
              <a:extLst>
                <a:ext uri="{FF2B5EF4-FFF2-40B4-BE49-F238E27FC236}">
                  <a16:creationId xmlns:a16="http://schemas.microsoft.com/office/drawing/2014/main" id="{E7E707E3-8F7C-44F5-B50C-FFD2F56B3AF4}"/>
                </a:ext>
              </a:extLst>
            </p:cNvPr>
            <p:cNvSpPr/>
            <p:nvPr/>
          </p:nvSpPr>
          <p:spPr>
            <a:xfrm>
              <a:off x="8124092" y="5697244"/>
              <a:ext cx="471268" cy="40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5">
              <a:extLst>
                <a:ext uri="{FF2B5EF4-FFF2-40B4-BE49-F238E27FC236}">
                  <a16:creationId xmlns:a16="http://schemas.microsoft.com/office/drawing/2014/main" id="{2EA82C73-49FD-4E5F-8F62-0E3AA4AFB658}"/>
                </a:ext>
              </a:extLst>
            </p:cNvPr>
            <p:cNvSpPr/>
            <p:nvPr/>
          </p:nvSpPr>
          <p:spPr>
            <a:xfrm>
              <a:off x="8741637" y="5474042"/>
              <a:ext cx="3002758" cy="830997"/>
            </a:xfrm>
            <a:prstGeom prst="rect">
              <a:avLst/>
            </a:prstGeom>
          </p:spPr>
          <p:txBody>
            <a:bodyPr wrap="square">
              <a:spAutoFit/>
            </a:bodyPr>
            <a:lstStyle/>
            <a:p>
              <a:pPr marL="0" lvl="1" algn="ctr"/>
              <a:r>
                <a:rPr lang="zh-CN" altLang="en-US" sz="2400" dirty="0">
                  <a:latin typeface="微软雅黑" panose="020B0503020204020204" pitchFamily="34" charset="-122"/>
                  <a:ea typeface="微软雅黑" panose="020B0503020204020204" pitchFamily="34" charset="-122"/>
                </a:rPr>
                <a:t>新型非易失性存储器</a:t>
              </a:r>
              <a:r>
                <a:rPr lang="en-US" altLang="zh-CN" sz="2400" b="1" dirty="0">
                  <a:latin typeface="微软雅黑" panose="020B0503020204020204" pitchFamily="34" charset="-122"/>
                  <a:ea typeface="微软雅黑" panose="020B0503020204020204" pitchFamily="34" charset="-122"/>
                </a:rPr>
                <a:t>NVM</a:t>
              </a:r>
            </a:p>
          </p:txBody>
        </p:sp>
      </p:grpSp>
      <p:sp>
        <p:nvSpPr>
          <p:cNvPr id="8" name="灯片编号占位符 7">
            <a:extLst>
              <a:ext uri="{FF2B5EF4-FFF2-40B4-BE49-F238E27FC236}">
                <a16:creationId xmlns:a16="http://schemas.microsoft.com/office/drawing/2014/main" id="{08960493-71B5-2642-AB3D-4A0D6624439C}"/>
              </a:ext>
            </a:extLst>
          </p:cNvPr>
          <p:cNvSpPr>
            <a:spLocks noGrp="1"/>
          </p:cNvSpPr>
          <p:nvPr>
            <p:ph type="sldNum" sz="quarter" idx="12"/>
          </p:nvPr>
        </p:nvSpPr>
        <p:spPr/>
        <p:txBody>
          <a:bodyPr/>
          <a:lstStyle/>
          <a:p>
            <a:fld id="{B13F0FA4-29F4-4B1D-A16B-0D7169EBD889}" type="slidenum">
              <a:rPr lang="en-US" smtClean="0"/>
              <a:t>63</a:t>
            </a:fld>
            <a:endParaRPr lang="en-US" dirty="0"/>
          </a:p>
        </p:txBody>
      </p:sp>
    </p:spTree>
    <p:extLst>
      <p:ext uri="{BB962C8B-B14F-4D97-AF65-F5344CB8AC3E}">
        <p14:creationId xmlns:p14="http://schemas.microsoft.com/office/powerpoint/2010/main" val="4010378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a:spLocks noGrp="1"/>
          </p:cNvSpPr>
          <p:nvPr>
            <p:ph type="sldNum" sz="quarter" idx="12"/>
          </p:nvPr>
        </p:nvSpPr>
        <p:spPr>
          <a:noFill/>
          <a:ln>
            <a:miter lim="800000"/>
            <a:headEnd/>
            <a:tailEnd/>
          </a:ln>
        </p:spPr>
        <p:txBody>
          <a:bodyPr/>
          <a:lstStyle/>
          <a:p>
            <a:fld id="{0DF154E0-9753-43DF-9DA3-79AA98568152}" type="slidenum">
              <a:rPr lang="zh-TW" altLang="en-US"/>
              <a:pPr/>
              <a:t>64</a:t>
            </a:fld>
            <a:endParaRPr lang="en-US" altLang="zh-TW"/>
          </a:p>
        </p:txBody>
      </p:sp>
      <p:sp>
        <p:nvSpPr>
          <p:cNvPr id="12292" name="内容占位符 2"/>
          <p:cNvSpPr txBox="1">
            <a:spLocks/>
          </p:cNvSpPr>
          <p:nvPr/>
        </p:nvSpPr>
        <p:spPr bwMode="auto">
          <a:xfrm>
            <a:off x="1738282" y="928670"/>
            <a:ext cx="8929718" cy="2646362"/>
          </a:xfrm>
          <a:prstGeom prst="rect">
            <a:avLst/>
          </a:prstGeom>
          <a:noFill/>
          <a:ln w="9525">
            <a:noFill/>
            <a:miter lim="800000"/>
            <a:headEnd/>
            <a:tailEnd/>
          </a:ln>
        </p:spPr>
        <p:txBody>
          <a:bodyPr/>
          <a:lstStyle/>
          <a:p>
            <a:pPr marL="342900" indent="-342900">
              <a:spcBef>
                <a:spcPct val="20000"/>
              </a:spcBef>
              <a:buSzPct val="75000"/>
              <a:buFont typeface="Wingdings" pitchFamily="2" charset="2"/>
              <a:buChar char="n"/>
            </a:pPr>
            <a:r>
              <a:rPr lang="en-US" altLang="zh-CN" sz="3200" b="1" dirty="0">
                <a:latin typeface="黑体" pitchFamily="49" charset="-122"/>
                <a:ea typeface="黑体" pitchFamily="49" charset="-122"/>
              </a:rPr>
              <a:t>DRAM</a:t>
            </a:r>
            <a:r>
              <a:rPr lang="zh-CN" altLang="en-US" sz="3200" b="1" dirty="0">
                <a:latin typeface="黑体" pitchFamily="49" charset="-122"/>
                <a:ea typeface="黑体" pitchFamily="49" charset="-122"/>
              </a:rPr>
              <a:t>内存计算系统面临的挑战</a:t>
            </a:r>
            <a:endParaRPr lang="en-US" altLang="zh-CN" sz="32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en-US" altLang="zh-CN" sz="2800" b="1" dirty="0">
                <a:latin typeface="黑体" pitchFamily="49" charset="-122"/>
                <a:ea typeface="黑体" pitchFamily="49" charset="-122"/>
              </a:rPr>
              <a:t>DRAM</a:t>
            </a:r>
            <a:r>
              <a:rPr lang="zh-CN" altLang="en-US" sz="2800" b="1" dirty="0">
                <a:latin typeface="黑体" pitchFamily="49" charset="-122"/>
                <a:ea typeface="黑体" pitchFamily="49" charset="-122"/>
              </a:rPr>
              <a:t>介质易失性</a:t>
            </a:r>
            <a:endParaRPr kumimoji="1" lang="en-US" altLang="zh-CN" sz="2800" dirty="0">
              <a:latin typeface="黑体" pitchFamily="49" charset="-122"/>
              <a:ea typeface="黑体" pitchFamily="49" charset="-122"/>
            </a:endParaRPr>
          </a:p>
          <a:p>
            <a:pPr marL="1257300" lvl="2" indent="-342900">
              <a:spcBef>
                <a:spcPct val="20000"/>
              </a:spcBef>
              <a:buClr>
                <a:schemeClr val="tx1"/>
              </a:buClr>
              <a:buSzPct val="80000"/>
              <a:buFont typeface="Arial" panose="020B0604020202020204" pitchFamily="34" charset="0"/>
              <a:buChar char="•"/>
            </a:pPr>
            <a:r>
              <a:rPr lang="zh-CN" altLang="en-US" sz="2400" b="1" dirty="0">
                <a:solidFill>
                  <a:srgbClr val="FF0000"/>
                </a:solidFill>
                <a:latin typeface="黑体" pitchFamily="49" charset="-122"/>
                <a:ea typeface="黑体" pitchFamily="49" charset="-122"/>
              </a:rPr>
              <a:t>数据持久化</a:t>
            </a:r>
            <a:r>
              <a:rPr lang="zh-CN" altLang="en-US" sz="2400" b="1" dirty="0">
                <a:latin typeface="黑体" pitchFamily="49" charset="-122"/>
                <a:ea typeface="黑体" pitchFamily="49" charset="-122"/>
              </a:rPr>
              <a:t>依赖外存，“数据</a:t>
            </a:r>
            <a:r>
              <a:rPr lang="en-US" altLang="zh-CN" sz="2400" b="1" dirty="0">
                <a:latin typeface="黑体" pitchFamily="49" charset="-122"/>
                <a:ea typeface="黑体" pitchFamily="49" charset="-122"/>
              </a:rPr>
              <a:t>I/O</a:t>
            </a:r>
            <a:r>
              <a:rPr lang="zh-CN" altLang="en-US" sz="2400" b="1" dirty="0">
                <a:latin typeface="黑体" pitchFamily="49" charset="-122"/>
                <a:ea typeface="黑体" pitchFamily="49" charset="-122"/>
              </a:rPr>
              <a:t>”瓶颈无法完全消除</a:t>
            </a:r>
            <a:endParaRPr lang="en-US" altLang="zh-CN" sz="2400" b="1" dirty="0">
              <a:latin typeface="黑体" pitchFamily="49" charset="-122"/>
              <a:ea typeface="黑体" pitchFamily="49" charset="-122"/>
            </a:endParaRPr>
          </a:p>
          <a:p>
            <a:pPr marL="1257300" lvl="2" indent="-342900">
              <a:spcBef>
                <a:spcPct val="20000"/>
              </a:spcBef>
              <a:buClr>
                <a:schemeClr val="tx1"/>
              </a:buClr>
              <a:buSzPct val="80000"/>
              <a:buFont typeface="Arial" panose="020B0604020202020204" pitchFamily="34" charset="0"/>
              <a:buChar char="•"/>
            </a:pPr>
            <a:r>
              <a:rPr kumimoji="1" lang="zh-CN" altLang="en-US" sz="2400" b="1" dirty="0">
                <a:solidFill>
                  <a:srgbClr val="FF0000"/>
                </a:solidFill>
                <a:latin typeface="黑体" pitchFamily="49" charset="-122"/>
                <a:ea typeface="黑体" pitchFamily="49" charset="-122"/>
              </a:rPr>
              <a:t>周期性刷新</a:t>
            </a:r>
            <a:r>
              <a:rPr kumimoji="1" lang="zh-CN" altLang="en-US" sz="2400" b="1" dirty="0">
                <a:latin typeface="黑体" pitchFamily="49" charset="-122"/>
                <a:ea typeface="黑体" pitchFamily="49" charset="-122"/>
              </a:rPr>
              <a:t>操作限制了</a:t>
            </a:r>
            <a:r>
              <a:rPr kumimoji="1" lang="en-US" altLang="zh-CN" sz="2400" b="1" dirty="0">
                <a:latin typeface="黑体" pitchFamily="49" charset="-122"/>
                <a:ea typeface="黑体" pitchFamily="49" charset="-122"/>
              </a:rPr>
              <a:t>DRAM</a:t>
            </a:r>
            <a:r>
              <a:rPr kumimoji="1" lang="zh-CN" altLang="en-US" sz="2400" b="1" dirty="0">
                <a:latin typeface="黑体" pitchFamily="49" charset="-122"/>
                <a:ea typeface="黑体" pitchFamily="49" charset="-122"/>
              </a:rPr>
              <a:t>的可扩展性</a:t>
            </a:r>
            <a:endParaRPr kumimoji="1" lang="en-US" altLang="zh-CN" sz="24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en-US" altLang="zh-CN" sz="2800" b="1" dirty="0">
                <a:latin typeface="黑体" pitchFamily="49" charset="-122"/>
                <a:ea typeface="黑体" pitchFamily="49" charset="-122"/>
              </a:rPr>
              <a:t>DRAM</a:t>
            </a:r>
            <a:r>
              <a:rPr lang="zh-CN" altLang="en-US" sz="2800" b="1" dirty="0">
                <a:latin typeface="黑体" pitchFamily="49" charset="-122"/>
                <a:ea typeface="黑体" pitchFamily="49" charset="-122"/>
              </a:rPr>
              <a:t>存储密度低</a:t>
            </a:r>
            <a:r>
              <a:rPr lang="zh-CN" altLang="en-US" sz="2400" dirty="0">
                <a:latin typeface="黑体" pitchFamily="49" charset="-122"/>
                <a:ea typeface="黑体" pitchFamily="49" charset="-122"/>
              </a:rPr>
              <a:t>：</a:t>
            </a:r>
            <a:r>
              <a:rPr lang="zh-CN" altLang="en-US" sz="2400" b="1" dirty="0">
                <a:latin typeface="黑体" pitchFamily="49" charset="-122"/>
                <a:ea typeface="黑体" pitchFamily="49" charset="-122"/>
              </a:rPr>
              <a:t>单芯片存储密度达上限</a:t>
            </a:r>
            <a:endParaRPr lang="en-US" altLang="zh-CN" sz="2400" b="1" dirty="0">
              <a:latin typeface="黑体" pitchFamily="49" charset="-122"/>
              <a:ea typeface="黑体" pitchFamily="49" charset="-122"/>
            </a:endParaRPr>
          </a:p>
          <a:p>
            <a:pPr marL="800100" lvl="1" indent="-342900">
              <a:spcBef>
                <a:spcPct val="20000"/>
              </a:spcBef>
              <a:buSzPct val="75000"/>
              <a:buFont typeface="Wingdings" pitchFamily="2" charset="2"/>
              <a:buChar char="l"/>
            </a:pPr>
            <a:r>
              <a:rPr lang="zh-CN" altLang="en-US" sz="2800" b="1" dirty="0">
                <a:latin typeface="黑体" pitchFamily="49" charset="-122"/>
                <a:ea typeface="黑体" pitchFamily="49" charset="-122"/>
              </a:rPr>
              <a:t>内存子系统能耗大幅升高</a:t>
            </a:r>
            <a:r>
              <a:rPr lang="zh-CN" altLang="en-US" sz="2400" dirty="0">
                <a:latin typeface="黑体" pitchFamily="49" charset="-122"/>
                <a:ea typeface="黑体" pitchFamily="49" charset="-122"/>
              </a:rPr>
              <a:t>：</a:t>
            </a:r>
            <a:r>
              <a:rPr lang="zh-CN" altLang="en-US" sz="2400" b="1" dirty="0">
                <a:latin typeface="黑体" pitchFamily="49" charset="-122"/>
                <a:ea typeface="黑体" pitchFamily="49" charset="-122"/>
              </a:rPr>
              <a:t>内存功耗可达全系统的</a:t>
            </a:r>
            <a:r>
              <a:rPr lang="en-US" altLang="zh-CN" sz="2400" b="1" dirty="0">
                <a:latin typeface="黑体" pitchFamily="49" charset="-122"/>
                <a:ea typeface="黑体" pitchFamily="49" charset="-122"/>
              </a:rPr>
              <a:t>46%</a:t>
            </a:r>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742950" lvl="1" indent="-285750">
              <a:spcBef>
                <a:spcPct val="20000"/>
              </a:spcBef>
              <a:buClr>
                <a:schemeClr val="accent2"/>
              </a:buClr>
              <a:buSzPct val="80000"/>
              <a:buFont typeface="Wingdings" pitchFamily="2" charset="2"/>
              <a:buChar char="¨"/>
            </a:pPr>
            <a:endParaRPr kumimoji="1" lang="en-US" altLang="zh-CN" sz="2000" dirty="0"/>
          </a:p>
          <a:p>
            <a:pPr marL="342900" indent="-342900">
              <a:spcBef>
                <a:spcPct val="20000"/>
              </a:spcBef>
              <a:buClr>
                <a:schemeClr val="bg2"/>
              </a:buClr>
              <a:buSzPct val="75000"/>
              <a:buFont typeface="Wingdings" pitchFamily="2" charset="2"/>
              <a:buChar char="n"/>
            </a:pPr>
            <a:endParaRPr lang="en-US" altLang="zh-CN" sz="2400" b="1" dirty="0"/>
          </a:p>
          <a:p>
            <a:pPr marL="742950" lvl="1" indent="-285750">
              <a:spcBef>
                <a:spcPct val="20000"/>
              </a:spcBef>
              <a:buClr>
                <a:schemeClr val="accent2"/>
              </a:buClr>
              <a:buSzPct val="80000"/>
              <a:buFont typeface="Wingdings" pitchFamily="2" charset="2"/>
              <a:buChar char="¨"/>
            </a:pPr>
            <a:endParaRPr lang="en-US" altLang="en-US" sz="2000" dirty="0"/>
          </a:p>
          <a:p>
            <a:pPr marL="742950" lvl="1" indent="-285750">
              <a:spcBef>
                <a:spcPct val="20000"/>
              </a:spcBef>
              <a:buClr>
                <a:schemeClr val="accent2"/>
              </a:buClr>
              <a:buSzPct val="80000"/>
              <a:buFont typeface="Wingdings" pitchFamily="2" charset="2"/>
              <a:buChar char="¨"/>
            </a:pPr>
            <a:endParaRPr lang="zh-CN" altLang="en-US" sz="2000" dirty="0"/>
          </a:p>
        </p:txBody>
      </p:sp>
      <p:pic>
        <p:nvPicPr>
          <p:cNvPr id="12293" name="Picture 2"/>
          <p:cNvPicPr>
            <a:picLocks noChangeAspect="1"/>
          </p:cNvPicPr>
          <p:nvPr/>
        </p:nvPicPr>
        <p:blipFill>
          <a:blip r:embed="rId3"/>
          <a:srcRect/>
          <a:stretch>
            <a:fillRect/>
          </a:stretch>
        </p:blipFill>
        <p:spPr bwMode="auto">
          <a:xfrm>
            <a:off x="1874839" y="3857628"/>
            <a:ext cx="3779837" cy="2940050"/>
          </a:xfrm>
          <a:prstGeom prst="rect">
            <a:avLst/>
          </a:prstGeom>
          <a:noFill/>
          <a:ln w="9525">
            <a:noFill/>
            <a:miter lim="800000"/>
            <a:headEnd/>
            <a:tailEnd/>
          </a:ln>
        </p:spPr>
      </p:pic>
      <p:pic>
        <p:nvPicPr>
          <p:cNvPr id="12294" name="Picture 2"/>
          <p:cNvPicPr>
            <a:picLocks noChangeAspect="1"/>
          </p:cNvPicPr>
          <p:nvPr/>
        </p:nvPicPr>
        <p:blipFill>
          <a:blip r:embed="rId4"/>
          <a:srcRect/>
          <a:stretch>
            <a:fillRect/>
          </a:stretch>
        </p:blipFill>
        <p:spPr bwMode="auto">
          <a:xfrm>
            <a:off x="6738943" y="3933850"/>
            <a:ext cx="3751263" cy="2924175"/>
          </a:xfrm>
          <a:prstGeom prst="rect">
            <a:avLst/>
          </a:prstGeom>
          <a:noFill/>
          <a:ln w="9525">
            <a:noFill/>
            <a:miter lim="800000"/>
            <a:headEnd/>
            <a:tailEnd/>
          </a:ln>
        </p:spPr>
      </p:pic>
      <p:sp>
        <p:nvSpPr>
          <p:cNvPr id="12295" name="2"/>
          <p:cNvSpPr txBox="1">
            <a:spLocks noChangeArrowheads="1"/>
          </p:cNvSpPr>
          <p:nvPr/>
        </p:nvSpPr>
        <p:spPr bwMode="auto">
          <a:xfrm>
            <a:off x="2595538" y="5732484"/>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8%</a:t>
            </a:r>
          </a:p>
        </p:txBody>
      </p:sp>
      <p:sp>
        <p:nvSpPr>
          <p:cNvPr id="12296" name="2"/>
          <p:cNvSpPr txBox="1">
            <a:spLocks noChangeArrowheads="1"/>
          </p:cNvSpPr>
          <p:nvPr/>
        </p:nvSpPr>
        <p:spPr bwMode="auto">
          <a:xfrm>
            <a:off x="4791075" y="4732350"/>
            <a:ext cx="1143000" cy="554038"/>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46%</a:t>
            </a:r>
          </a:p>
        </p:txBody>
      </p:sp>
      <p:sp>
        <p:nvSpPr>
          <p:cNvPr id="12297" name="2"/>
          <p:cNvSpPr txBox="1">
            <a:spLocks noChangeArrowheads="1"/>
          </p:cNvSpPr>
          <p:nvPr/>
        </p:nvSpPr>
        <p:spPr bwMode="auto">
          <a:xfrm>
            <a:off x="7453330" y="5661046"/>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15%</a:t>
            </a:r>
          </a:p>
        </p:txBody>
      </p:sp>
      <p:sp>
        <p:nvSpPr>
          <p:cNvPr id="12298" name="2"/>
          <p:cNvSpPr txBox="1">
            <a:spLocks noChangeArrowheads="1"/>
          </p:cNvSpPr>
          <p:nvPr/>
        </p:nvSpPr>
        <p:spPr bwMode="auto">
          <a:xfrm>
            <a:off x="9525024" y="4803790"/>
            <a:ext cx="1143000" cy="554037"/>
          </a:xfrm>
          <a:prstGeom prst="rect">
            <a:avLst/>
          </a:prstGeom>
          <a:noFill/>
          <a:ln w="9525">
            <a:noFill/>
            <a:miter lim="800000"/>
            <a:headEnd/>
            <a:tailEnd/>
          </a:ln>
        </p:spPr>
        <p:txBody>
          <a:bodyPr>
            <a:spAutoFit/>
          </a:bodyPr>
          <a:lstStyle/>
          <a:p>
            <a:pPr algn="ctr"/>
            <a:r>
              <a:rPr lang="en-US" altLang="zh-CN" sz="3000" b="1" dirty="0">
                <a:solidFill>
                  <a:srgbClr val="FF0000"/>
                </a:solidFill>
                <a:latin typeface="Calibri" pitchFamily="34" charset="0"/>
                <a:ea typeface="MS PGothic" pitchFamily="34" charset="-128"/>
              </a:rPr>
              <a:t>47%</a:t>
            </a:r>
          </a:p>
        </p:txBody>
      </p:sp>
      <p:sp>
        <p:nvSpPr>
          <p:cNvPr id="11" name="Title 1">
            <a:extLst>
              <a:ext uri="{FF2B5EF4-FFF2-40B4-BE49-F238E27FC236}">
                <a16:creationId xmlns:a16="http://schemas.microsoft.com/office/drawing/2014/main" id="{09156798-A16B-4244-BDF7-F1A87F9B3534}"/>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2416-4C77-4E77-89DC-DA0CA7734030}"/>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1C25A4EB-2AB6-40D9-A992-37C2CAFD56A7}"/>
              </a:ext>
            </a:extLst>
          </p:cNvPr>
          <p:cNvSpPr>
            <a:spLocks noGrp="1"/>
          </p:cNvSpPr>
          <p:nvPr>
            <p:ph idx="1"/>
          </p:nvPr>
        </p:nvSpPr>
        <p:spPr>
          <a:xfrm>
            <a:off x="680483" y="1160757"/>
            <a:ext cx="10930269" cy="1694986"/>
          </a:xfrm>
        </p:spPr>
        <p:txBody>
          <a:bodyPr/>
          <a:lstStyle/>
          <a:p>
            <a:r>
              <a:rPr lang="zh-CN" altLang="en-US" dirty="0"/>
              <a:t>非易失性存储器</a:t>
            </a:r>
            <a:endParaRPr lang="en-US" altLang="zh-CN" dirty="0"/>
          </a:p>
          <a:p>
            <a:pPr lvl="1"/>
            <a:r>
              <a:rPr lang="zh-CN" altLang="en-US" dirty="0"/>
              <a:t>新型非易失性存储器（</a:t>
            </a:r>
            <a:r>
              <a:rPr lang="en-US" altLang="zh-CN" dirty="0"/>
              <a:t>none-volatile memory</a:t>
            </a:r>
            <a:r>
              <a:rPr lang="zh-CN" altLang="en-US" dirty="0"/>
              <a:t>，</a:t>
            </a:r>
            <a:r>
              <a:rPr lang="en-US" altLang="zh-CN" dirty="0"/>
              <a:t>NVM</a:t>
            </a:r>
            <a:r>
              <a:rPr lang="zh-CN" altLang="en-US" dirty="0"/>
              <a:t>）：</a:t>
            </a:r>
            <a:endParaRPr lang="en-US" altLang="zh-CN" dirty="0"/>
          </a:p>
          <a:p>
            <a:pPr lvl="2"/>
            <a:r>
              <a:rPr lang="zh-CN" altLang="en-US" dirty="0"/>
              <a:t>相变存储器</a:t>
            </a:r>
            <a:r>
              <a:rPr lang="en-US" altLang="zh-CN" dirty="0"/>
              <a:t>PCM</a:t>
            </a:r>
            <a:r>
              <a:rPr lang="zh-CN" altLang="en-US" dirty="0"/>
              <a:t>、自旋转移力矩磁性随机存储器</a:t>
            </a:r>
            <a:r>
              <a:rPr lang="en-US" altLang="zh-CN" dirty="0"/>
              <a:t>STT-MRAM</a:t>
            </a:r>
            <a:r>
              <a:rPr lang="zh-CN" altLang="en-US" dirty="0"/>
              <a:t>、忆阻器</a:t>
            </a:r>
            <a:r>
              <a:rPr lang="en-US" altLang="zh-CN" dirty="0"/>
              <a:t>Re-RAM</a:t>
            </a:r>
            <a:r>
              <a:rPr lang="zh-CN" altLang="en-US" dirty="0"/>
              <a:t>、</a:t>
            </a:r>
            <a:endParaRPr lang="en-US" dirty="0"/>
          </a:p>
        </p:txBody>
      </p:sp>
      <p:sp>
        <p:nvSpPr>
          <p:cNvPr id="7" name="Rectangle 5">
            <a:extLst>
              <a:ext uri="{FF2B5EF4-FFF2-40B4-BE49-F238E27FC236}">
                <a16:creationId xmlns:a16="http://schemas.microsoft.com/office/drawing/2014/main" id="{9185B1BE-5F96-4944-B69A-BFCA488D39ED}"/>
              </a:ext>
            </a:extLst>
          </p:cNvPr>
          <p:cNvSpPr/>
          <p:nvPr/>
        </p:nvSpPr>
        <p:spPr>
          <a:xfrm>
            <a:off x="4604950" y="5697243"/>
            <a:ext cx="3915752"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新型非易失性存储器制造工艺与读取速率</a:t>
            </a:r>
            <a:endParaRPr lang="en-US" sz="1600" dirty="0">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7590F5D1-D89E-4235-A412-A1677CFE1064}"/>
              </a:ext>
            </a:extLst>
          </p:cNvPr>
          <p:cNvGrpSpPr/>
          <p:nvPr/>
        </p:nvGrpSpPr>
        <p:grpSpPr>
          <a:xfrm>
            <a:off x="3067050" y="2687320"/>
            <a:ext cx="6201410" cy="2865120"/>
            <a:chOff x="4830" y="4232"/>
            <a:chExt cx="9766" cy="4512"/>
          </a:xfrm>
        </p:grpSpPr>
        <p:grpSp>
          <p:nvGrpSpPr>
            <p:cNvPr id="9" name="组合 8">
              <a:extLst>
                <a:ext uri="{FF2B5EF4-FFF2-40B4-BE49-F238E27FC236}">
                  <a16:creationId xmlns:a16="http://schemas.microsoft.com/office/drawing/2014/main" id="{586EAAA2-7F1F-4ED6-993F-4D684E62A9EE}"/>
                </a:ext>
              </a:extLst>
            </p:cNvPr>
            <p:cNvGrpSpPr/>
            <p:nvPr/>
          </p:nvGrpSpPr>
          <p:grpSpPr>
            <a:xfrm>
              <a:off x="4895" y="4347"/>
              <a:ext cx="9567" cy="4176"/>
              <a:chOff x="4847" y="3797"/>
              <a:chExt cx="9567" cy="4176"/>
            </a:xfrm>
          </p:grpSpPr>
          <p:cxnSp>
            <p:nvCxnSpPr>
              <p:cNvPr id="11" name="直接箭头连接符 10">
                <a:extLst>
                  <a:ext uri="{FF2B5EF4-FFF2-40B4-BE49-F238E27FC236}">
                    <a16:creationId xmlns:a16="http://schemas.microsoft.com/office/drawing/2014/main" id="{92904F35-E45A-4577-8130-018DA56191C2}"/>
                  </a:ext>
                </a:extLst>
              </p:cNvPr>
              <p:cNvCxnSpPr/>
              <p:nvPr/>
            </p:nvCxnSpPr>
            <p:spPr>
              <a:xfrm>
                <a:off x="5339" y="5400"/>
                <a:ext cx="8272" cy="0"/>
              </a:xfrm>
              <a:prstGeom prst="straightConnector1">
                <a:avLst/>
              </a:prstGeom>
              <a:ln w="222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99650DB-0EB4-4FAE-B59D-356E06481C41}"/>
                  </a:ext>
                </a:extLst>
              </p:cNvPr>
              <p:cNvCxnSpPr/>
              <p:nvPr/>
            </p:nvCxnSpPr>
            <p:spPr>
              <a:xfrm>
                <a:off x="5928" y="5146"/>
                <a:ext cx="0" cy="397"/>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4DF96A3-7ED8-4D76-B51C-25B1FFB5FA33}"/>
                  </a:ext>
                </a:extLst>
              </p:cNvPr>
              <p:cNvCxnSpPr/>
              <p:nvPr/>
            </p:nvCxnSpPr>
            <p:spPr>
              <a:xfrm>
                <a:off x="7478" y="5406"/>
                <a:ext cx="0" cy="3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49E6426-C2C9-49CE-9586-52D83F9BBD88}"/>
                  </a:ext>
                </a:extLst>
              </p:cNvPr>
              <p:cNvCxnSpPr/>
              <p:nvPr/>
            </p:nvCxnSpPr>
            <p:spPr>
              <a:xfrm>
                <a:off x="9475" y="5389"/>
                <a:ext cx="0" cy="3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143533-8B2D-4851-811F-463030FCB13F}"/>
                  </a:ext>
                </a:extLst>
              </p:cNvPr>
              <p:cNvCxnSpPr/>
              <p:nvPr/>
            </p:nvCxnSpPr>
            <p:spPr>
              <a:xfrm>
                <a:off x="10792" y="4992"/>
                <a:ext cx="0" cy="3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7394C9E-BF85-4B16-BA9A-0B9DED22655E}"/>
                  </a:ext>
                </a:extLst>
              </p:cNvPr>
              <p:cNvCxnSpPr/>
              <p:nvPr/>
            </p:nvCxnSpPr>
            <p:spPr>
              <a:xfrm>
                <a:off x="12392" y="5146"/>
                <a:ext cx="0" cy="397"/>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D5C38A1-BFCC-45DF-847E-814F3F673E07}"/>
                  </a:ext>
                </a:extLst>
              </p:cNvPr>
              <p:cNvCxnSpPr/>
              <p:nvPr/>
            </p:nvCxnSpPr>
            <p:spPr>
              <a:xfrm>
                <a:off x="13177" y="5400"/>
                <a:ext cx="0" cy="39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图片 17" descr="C:/Users/ADMINI~1/AppData/Local/Temp/kaimatting/20200715145640/output_aiMatting_20200715145643.pngoutput_aiMatting_20200715145643">
                <a:extLst>
                  <a:ext uri="{FF2B5EF4-FFF2-40B4-BE49-F238E27FC236}">
                    <a16:creationId xmlns:a16="http://schemas.microsoft.com/office/drawing/2014/main" id="{D41209E2-5F23-43F3-9B33-22149440F0BF}"/>
                  </a:ext>
                </a:extLst>
              </p:cNvPr>
              <p:cNvPicPr>
                <a:picLocks noChangeAspect="1"/>
              </p:cNvPicPr>
              <p:nvPr/>
            </p:nvPicPr>
            <p:blipFill>
              <a:blip r:embed="rId2"/>
              <a:stretch>
                <a:fillRect/>
              </a:stretch>
            </p:blipFill>
            <p:spPr>
              <a:xfrm>
                <a:off x="6781" y="6676"/>
                <a:ext cx="1395" cy="765"/>
              </a:xfrm>
              <a:prstGeom prst="rect">
                <a:avLst/>
              </a:prstGeom>
            </p:spPr>
          </p:pic>
          <p:pic>
            <p:nvPicPr>
              <p:cNvPr id="19" name="图片 18" descr="C:/Users/ADMINI~1/AppData/Local/Temp/kaimatting/20200715145711/output_aiMatting_20200715145713.pngoutput_aiMatting_20200715145713">
                <a:extLst>
                  <a:ext uri="{FF2B5EF4-FFF2-40B4-BE49-F238E27FC236}">
                    <a16:creationId xmlns:a16="http://schemas.microsoft.com/office/drawing/2014/main" id="{9CD77D46-5856-47AB-A603-7169F9896B61}"/>
                  </a:ext>
                </a:extLst>
              </p:cNvPr>
              <p:cNvPicPr>
                <a:picLocks noChangeAspect="1"/>
              </p:cNvPicPr>
              <p:nvPr/>
            </p:nvPicPr>
            <p:blipFill>
              <a:blip r:embed="rId3"/>
              <a:stretch>
                <a:fillRect/>
              </a:stretch>
            </p:blipFill>
            <p:spPr>
              <a:xfrm>
                <a:off x="9188" y="6046"/>
                <a:ext cx="825" cy="630"/>
              </a:xfrm>
              <a:prstGeom prst="rect">
                <a:avLst/>
              </a:prstGeom>
            </p:spPr>
          </p:pic>
          <p:pic>
            <p:nvPicPr>
              <p:cNvPr id="20" name="图片 19" descr="C:/Users/ADMINI~1/AppData/Local/Temp/kaimatting/20200715145737/output_aiMatting_20200715145741.pngoutput_aiMatting_20200715145741">
                <a:extLst>
                  <a:ext uri="{FF2B5EF4-FFF2-40B4-BE49-F238E27FC236}">
                    <a16:creationId xmlns:a16="http://schemas.microsoft.com/office/drawing/2014/main" id="{72CD2649-9385-4714-A094-2F54EF8F31C6}"/>
                  </a:ext>
                </a:extLst>
              </p:cNvPr>
              <p:cNvPicPr>
                <a:picLocks noChangeAspect="1"/>
              </p:cNvPicPr>
              <p:nvPr/>
            </p:nvPicPr>
            <p:blipFill>
              <a:blip r:embed="rId4"/>
              <a:stretch>
                <a:fillRect/>
              </a:stretch>
            </p:blipFill>
            <p:spPr>
              <a:xfrm>
                <a:off x="10332" y="4377"/>
                <a:ext cx="1275" cy="615"/>
              </a:xfrm>
              <a:prstGeom prst="rect">
                <a:avLst/>
              </a:prstGeom>
            </p:spPr>
          </p:pic>
          <p:pic>
            <p:nvPicPr>
              <p:cNvPr id="21" name="图片 20" descr="C:/Users/ADMINI~1/AppData/Local/Temp/kaimatting/20200715145806/output_aiMatting_20200715145809.pngoutput_aiMatting_20200715145809">
                <a:extLst>
                  <a:ext uri="{FF2B5EF4-FFF2-40B4-BE49-F238E27FC236}">
                    <a16:creationId xmlns:a16="http://schemas.microsoft.com/office/drawing/2014/main" id="{5D89992C-61A4-4A52-B298-928129FFCEC7}"/>
                  </a:ext>
                </a:extLst>
              </p:cNvPr>
              <p:cNvPicPr>
                <a:picLocks noChangeAspect="1"/>
              </p:cNvPicPr>
              <p:nvPr/>
            </p:nvPicPr>
            <p:blipFill>
              <a:blip r:embed="rId5"/>
              <a:stretch>
                <a:fillRect/>
              </a:stretch>
            </p:blipFill>
            <p:spPr>
              <a:xfrm>
                <a:off x="12600" y="6046"/>
                <a:ext cx="1155" cy="645"/>
              </a:xfrm>
              <a:prstGeom prst="rect">
                <a:avLst/>
              </a:prstGeom>
            </p:spPr>
          </p:pic>
          <p:sp>
            <p:nvSpPr>
              <p:cNvPr id="22" name="文本框 21">
                <a:extLst>
                  <a:ext uri="{FF2B5EF4-FFF2-40B4-BE49-F238E27FC236}">
                    <a16:creationId xmlns:a16="http://schemas.microsoft.com/office/drawing/2014/main" id="{EB321325-308D-447D-903B-EAB89F40E9DD}"/>
                  </a:ext>
                </a:extLst>
              </p:cNvPr>
              <p:cNvSpPr txBox="1"/>
              <p:nvPr/>
            </p:nvSpPr>
            <p:spPr>
              <a:xfrm>
                <a:off x="5619" y="5531"/>
                <a:ext cx="618" cy="580"/>
              </a:xfrm>
              <a:prstGeom prst="rect">
                <a:avLst/>
              </a:prstGeom>
              <a:noFill/>
            </p:spPr>
            <p:txBody>
              <a:bodyPr wrap="square" rtlCol="0">
                <a:spAutoFit/>
              </a:bodyPr>
              <a:lstStyle/>
              <a:p>
                <a:r>
                  <a:rPr lang="en-US" altLang="zh-CN"/>
                  <a:t>ns</a:t>
                </a:r>
              </a:p>
            </p:txBody>
          </p:sp>
          <p:sp>
            <p:nvSpPr>
              <p:cNvPr id="23" name="文本框 22">
                <a:extLst>
                  <a:ext uri="{FF2B5EF4-FFF2-40B4-BE49-F238E27FC236}">
                    <a16:creationId xmlns:a16="http://schemas.microsoft.com/office/drawing/2014/main" id="{6C0A47A6-594A-4F08-A3B0-0E52DB2CB810}"/>
                  </a:ext>
                </a:extLst>
              </p:cNvPr>
              <p:cNvSpPr txBox="1"/>
              <p:nvPr/>
            </p:nvSpPr>
            <p:spPr>
              <a:xfrm>
                <a:off x="4847" y="6111"/>
                <a:ext cx="1933" cy="580"/>
              </a:xfrm>
              <a:prstGeom prst="rect">
                <a:avLst/>
              </a:prstGeom>
              <a:noFill/>
            </p:spPr>
            <p:txBody>
              <a:bodyPr wrap="none" rtlCol="0">
                <a:spAutoFit/>
              </a:bodyPr>
              <a:lstStyle/>
              <a:p>
                <a:r>
                  <a:rPr lang="en-US" altLang="zh-CN"/>
                  <a:t>STT-MRAM</a:t>
                </a:r>
              </a:p>
            </p:txBody>
          </p:sp>
          <p:sp>
            <p:nvSpPr>
              <p:cNvPr id="24" name="文本框 23">
                <a:extLst>
                  <a:ext uri="{FF2B5EF4-FFF2-40B4-BE49-F238E27FC236}">
                    <a16:creationId xmlns:a16="http://schemas.microsoft.com/office/drawing/2014/main" id="{5DCD93E3-33A6-4F26-8502-205C8983E86A}"/>
                  </a:ext>
                </a:extLst>
              </p:cNvPr>
              <p:cNvSpPr txBox="1"/>
              <p:nvPr/>
            </p:nvSpPr>
            <p:spPr>
              <a:xfrm>
                <a:off x="9188" y="6871"/>
                <a:ext cx="2059" cy="1016"/>
              </a:xfrm>
              <a:prstGeom prst="rect">
                <a:avLst/>
              </a:prstGeom>
              <a:noFill/>
            </p:spPr>
            <p:txBody>
              <a:bodyPr wrap="none" rtlCol="0">
                <a:spAutoFit/>
              </a:bodyPr>
              <a:lstStyle/>
              <a:p>
                <a:pPr algn="ctr"/>
                <a:r>
                  <a:rPr lang="en-US" altLang="zh-CN"/>
                  <a:t>Re-RAM</a:t>
                </a:r>
              </a:p>
              <a:p>
                <a:pPr algn="ctr"/>
                <a:r>
                  <a:rPr lang="en-US" altLang="zh-CN"/>
                  <a:t>(Memristor)</a:t>
                </a:r>
              </a:p>
            </p:txBody>
          </p:sp>
          <p:sp>
            <p:nvSpPr>
              <p:cNvPr id="25" name="文本框 24">
                <a:extLst>
                  <a:ext uri="{FF2B5EF4-FFF2-40B4-BE49-F238E27FC236}">
                    <a16:creationId xmlns:a16="http://schemas.microsoft.com/office/drawing/2014/main" id="{2C633D24-50DF-47B9-B8C9-08F28B5FCC85}"/>
                  </a:ext>
                </a:extLst>
              </p:cNvPr>
              <p:cNvSpPr txBox="1"/>
              <p:nvPr/>
            </p:nvSpPr>
            <p:spPr>
              <a:xfrm>
                <a:off x="10483" y="3797"/>
                <a:ext cx="974" cy="580"/>
              </a:xfrm>
              <a:prstGeom prst="rect">
                <a:avLst/>
              </a:prstGeom>
              <a:noFill/>
            </p:spPr>
            <p:txBody>
              <a:bodyPr wrap="none" rtlCol="0">
                <a:spAutoFit/>
              </a:bodyPr>
              <a:lstStyle/>
              <a:p>
                <a:r>
                  <a:rPr lang="en-US" altLang="zh-CN"/>
                  <a:t>PCM</a:t>
                </a:r>
              </a:p>
            </p:txBody>
          </p:sp>
          <p:sp>
            <p:nvSpPr>
              <p:cNvPr id="26" name="文本框 25">
                <a:extLst>
                  <a:ext uri="{FF2B5EF4-FFF2-40B4-BE49-F238E27FC236}">
                    <a16:creationId xmlns:a16="http://schemas.microsoft.com/office/drawing/2014/main" id="{6B4A8158-3A4C-4647-A664-D5091FF21225}"/>
                  </a:ext>
                </a:extLst>
              </p:cNvPr>
              <p:cNvSpPr txBox="1"/>
              <p:nvPr/>
            </p:nvSpPr>
            <p:spPr>
              <a:xfrm>
                <a:off x="12600" y="4566"/>
                <a:ext cx="1339" cy="580"/>
              </a:xfrm>
              <a:prstGeom prst="rect">
                <a:avLst/>
              </a:prstGeom>
              <a:noFill/>
            </p:spPr>
            <p:txBody>
              <a:bodyPr wrap="none" rtlCol="0">
                <a:spAutoFit/>
              </a:bodyPr>
              <a:lstStyle/>
              <a:p>
                <a:r>
                  <a:rPr lang="en-US" altLang="zh-CN"/>
                  <a:t>latency</a:t>
                </a:r>
              </a:p>
            </p:txBody>
          </p:sp>
          <p:sp>
            <p:nvSpPr>
              <p:cNvPr id="27" name="文本框 26">
                <a:extLst>
                  <a:ext uri="{FF2B5EF4-FFF2-40B4-BE49-F238E27FC236}">
                    <a16:creationId xmlns:a16="http://schemas.microsoft.com/office/drawing/2014/main" id="{EFD5AB5B-A16B-4983-B1FC-C38D57998D81}"/>
                  </a:ext>
                </a:extLst>
              </p:cNvPr>
              <p:cNvSpPr txBox="1"/>
              <p:nvPr/>
            </p:nvSpPr>
            <p:spPr>
              <a:xfrm>
                <a:off x="12092" y="5648"/>
                <a:ext cx="681" cy="580"/>
              </a:xfrm>
              <a:prstGeom prst="rect">
                <a:avLst/>
              </a:prstGeom>
              <a:noFill/>
            </p:spPr>
            <p:txBody>
              <a:bodyPr wrap="none" rtlCol="0">
                <a:spAutoFit/>
              </a:bodyPr>
              <a:lstStyle/>
              <a:p>
                <a:r>
                  <a:rPr lang="zh-CN" altLang="en-US">
                    <a:latin typeface="微软雅黑" panose="020B0503020204020204" charset="-122"/>
                    <a:ea typeface="微软雅黑" panose="020B0503020204020204" charset="-122"/>
                  </a:rPr>
                  <a:t>μ</a:t>
                </a:r>
                <a:r>
                  <a:rPr lang="en-US" altLang="zh-CN">
                    <a:latin typeface="微软雅黑" panose="020B0503020204020204" charset="-122"/>
                    <a:ea typeface="微软雅黑" panose="020B0503020204020204" charset="-122"/>
                  </a:rPr>
                  <a:t>s</a:t>
                </a:r>
              </a:p>
            </p:txBody>
          </p:sp>
          <p:sp>
            <p:nvSpPr>
              <p:cNvPr id="28" name="文本框 27">
                <a:extLst>
                  <a:ext uri="{FF2B5EF4-FFF2-40B4-BE49-F238E27FC236}">
                    <a16:creationId xmlns:a16="http://schemas.microsoft.com/office/drawing/2014/main" id="{0AF42F57-E55D-4A30-A820-913D3E344F11}"/>
                  </a:ext>
                </a:extLst>
              </p:cNvPr>
              <p:cNvSpPr txBox="1"/>
              <p:nvPr/>
            </p:nvSpPr>
            <p:spPr>
              <a:xfrm>
                <a:off x="13004" y="7393"/>
                <a:ext cx="1411" cy="580"/>
              </a:xfrm>
              <a:prstGeom prst="rect">
                <a:avLst/>
              </a:prstGeom>
              <a:noFill/>
            </p:spPr>
            <p:txBody>
              <a:bodyPr wrap="none" rtlCol="0">
                <a:spAutoFit/>
              </a:bodyPr>
              <a:lstStyle/>
              <a:p>
                <a:r>
                  <a:rPr lang="en-US" altLang="zh-CN"/>
                  <a:t>3D</a:t>
                </a:r>
                <a:r>
                  <a:rPr lang="zh-CN" altLang="en-US"/>
                  <a:t>闪存</a:t>
                </a:r>
              </a:p>
            </p:txBody>
          </p:sp>
        </p:grpSp>
        <p:sp>
          <p:nvSpPr>
            <p:cNvPr id="10" name="矩形 9">
              <a:extLst>
                <a:ext uri="{FF2B5EF4-FFF2-40B4-BE49-F238E27FC236}">
                  <a16:creationId xmlns:a16="http://schemas.microsoft.com/office/drawing/2014/main" id="{F2E57FB8-25E3-4EE2-84EF-2EC5EC574AC6}"/>
                </a:ext>
              </a:extLst>
            </p:cNvPr>
            <p:cNvSpPr/>
            <p:nvPr/>
          </p:nvSpPr>
          <p:spPr>
            <a:xfrm>
              <a:off x="4830" y="4232"/>
              <a:ext cx="9766" cy="4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6A28803C-B5DD-464B-AD2D-F2772398858F}"/>
              </a:ext>
            </a:extLst>
          </p:cNvPr>
          <p:cNvSpPr>
            <a:spLocks noGrp="1"/>
          </p:cNvSpPr>
          <p:nvPr>
            <p:ph type="sldNum" sz="quarter" idx="12"/>
          </p:nvPr>
        </p:nvSpPr>
        <p:spPr/>
        <p:txBody>
          <a:bodyPr/>
          <a:lstStyle/>
          <a:p>
            <a:fld id="{B13F0FA4-29F4-4B1D-A16B-0D7169EBD889}" type="slidenum">
              <a:rPr lang="en-US" smtClean="0"/>
              <a:t>65</a:t>
            </a:fld>
            <a:endParaRPr lang="en-US" dirty="0"/>
          </a:p>
        </p:txBody>
      </p:sp>
    </p:spTree>
    <p:extLst>
      <p:ext uri="{BB962C8B-B14F-4D97-AF65-F5344CB8AC3E}">
        <p14:creationId xmlns:p14="http://schemas.microsoft.com/office/powerpoint/2010/main" val="1447678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2416-4C77-4E77-89DC-DA0CA7734030}"/>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1C25A4EB-2AB6-40D9-A992-37C2CAFD56A7}"/>
              </a:ext>
            </a:extLst>
          </p:cNvPr>
          <p:cNvSpPr>
            <a:spLocks noGrp="1"/>
          </p:cNvSpPr>
          <p:nvPr>
            <p:ph idx="1"/>
          </p:nvPr>
        </p:nvSpPr>
        <p:spPr>
          <a:xfrm>
            <a:off x="680483" y="1160757"/>
            <a:ext cx="10930269" cy="1694986"/>
          </a:xfrm>
        </p:spPr>
        <p:txBody>
          <a:bodyPr/>
          <a:lstStyle/>
          <a:p>
            <a:r>
              <a:rPr lang="zh-CN" altLang="en-US" dirty="0"/>
              <a:t>非易失性存储器特性</a:t>
            </a:r>
            <a:endParaRPr lang="en-US" altLang="zh-CN" dirty="0"/>
          </a:p>
          <a:p>
            <a:pPr lvl="1"/>
            <a:r>
              <a:rPr lang="zh-CN" altLang="en-US" dirty="0"/>
              <a:t>新型非易失性存储器</a:t>
            </a:r>
            <a:r>
              <a:rPr lang="en-US" altLang="zh-CN" dirty="0"/>
              <a:t>NVM</a:t>
            </a:r>
            <a:r>
              <a:rPr lang="zh-CN" altLang="en-US" dirty="0"/>
              <a:t> </a:t>
            </a:r>
            <a:r>
              <a:rPr lang="en-US" altLang="zh-CN" dirty="0"/>
              <a:t>vs</a:t>
            </a:r>
            <a:r>
              <a:rPr lang="zh-CN" altLang="en-US" dirty="0"/>
              <a:t> </a:t>
            </a:r>
            <a:r>
              <a:rPr lang="en-US" altLang="zh-CN" dirty="0"/>
              <a:t>DRAM</a:t>
            </a:r>
          </a:p>
        </p:txBody>
      </p:sp>
      <p:graphicFrame>
        <p:nvGraphicFramePr>
          <p:cNvPr id="5" name="表格 4">
            <a:extLst>
              <a:ext uri="{FF2B5EF4-FFF2-40B4-BE49-F238E27FC236}">
                <a16:creationId xmlns:a16="http://schemas.microsoft.com/office/drawing/2014/main" id="{6D19D77F-D080-45AD-88D4-292C5D529AFA}"/>
              </a:ext>
            </a:extLst>
          </p:cNvPr>
          <p:cNvGraphicFramePr/>
          <p:nvPr>
            <p:custDataLst>
              <p:tags r:id="rId1"/>
            </p:custDataLst>
          </p:nvPr>
        </p:nvGraphicFramePr>
        <p:xfrm>
          <a:off x="1623060" y="2698115"/>
          <a:ext cx="9255760" cy="3520440"/>
        </p:xfrm>
        <a:graphic>
          <a:graphicData uri="http://schemas.openxmlformats.org/drawingml/2006/table">
            <a:tbl>
              <a:tblPr firstRow="1" bandRow="1">
                <a:tableStyleId>{5C22544A-7EE6-4342-B048-85BDC9FD1C3A}</a:tableStyleId>
              </a:tblPr>
              <a:tblGrid>
                <a:gridCol w="779145">
                  <a:extLst>
                    <a:ext uri="{9D8B030D-6E8A-4147-A177-3AD203B41FA5}">
                      <a16:colId xmlns:a16="http://schemas.microsoft.com/office/drawing/2014/main" val="20000"/>
                    </a:ext>
                  </a:extLst>
                </a:gridCol>
                <a:gridCol w="738505">
                  <a:extLst>
                    <a:ext uri="{9D8B030D-6E8A-4147-A177-3AD203B41FA5}">
                      <a16:colId xmlns:a16="http://schemas.microsoft.com/office/drawing/2014/main" val="20001"/>
                    </a:ext>
                  </a:extLst>
                </a:gridCol>
                <a:gridCol w="808990">
                  <a:extLst>
                    <a:ext uri="{9D8B030D-6E8A-4147-A177-3AD203B41FA5}">
                      <a16:colId xmlns:a16="http://schemas.microsoft.com/office/drawing/2014/main" val="20002"/>
                    </a:ext>
                  </a:extLst>
                </a:gridCol>
                <a:gridCol w="848995">
                  <a:extLst>
                    <a:ext uri="{9D8B030D-6E8A-4147-A177-3AD203B41FA5}">
                      <a16:colId xmlns:a16="http://schemas.microsoft.com/office/drawing/2014/main" val="20003"/>
                    </a:ext>
                  </a:extLst>
                </a:gridCol>
                <a:gridCol w="987425">
                  <a:extLst>
                    <a:ext uri="{9D8B030D-6E8A-4147-A177-3AD203B41FA5}">
                      <a16:colId xmlns:a16="http://schemas.microsoft.com/office/drawing/2014/main" val="20004"/>
                    </a:ext>
                  </a:extLst>
                </a:gridCol>
                <a:gridCol w="1198880">
                  <a:extLst>
                    <a:ext uri="{9D8B030D-6E8A-4147-A177-3AD203B41FA5}">
                      <a16:colId xmlns:a16="http://schemas.microsoft.com/office/drawing/2014/main" val="20005"/>
                    </a:ext>
                  </a:extLst>
                </a:gridCol>
                <a:gridCol w="648335">
                  <a:extLst>
                    <a:ext uri="{9D8B030D-6E8A-4147-A177-3AD203B41FA5}">
                      <a16:colId xmlns:a16="http://schemas.microsoft.com/office/drawing/2014/main" val="20006"/>
                    </a:ext>
                  </a:extLst>
                </a:gridCol>
                <a:gridCol w="869950">
                  <a:extLst>
                    <a:ext uri="{9D8B030D-6E8A-4147-A177-3AD203B41FA5}">
                      <a16:colId xmlns:a16="http://schemas.microsoft.com/office/drawing/2014/main" val="20007"/>
                    </a:ext>
                  </a:extLst>
                </a:gridCol>
                <a:gridCol w="2375535">
                  <a:extLst>
                    <a:ext uri="{9D8B030D-6E8A-4147-A177-3AD203B41FA5}">
                      <a16:colId xmlns:a16="http://schemas.microsoft.com/office/drawing/2014/main" val="20008"/>
                    </a:ext>
                  </a:extLst>
                </a:gridCol>
              </a:tblGrid>
              <a:tr h="822960">
                <a:tc>
                  <a:txBody>
                    <a:bodyPr/>
                    <a:lstStyle/>
                    <a:p>
                      <a:pPr>
                        <a:buNone/>
                      </a:pPr>
                      <a:r>
                        <a:rPr lang="zh-CN" altLang="en-US" sz="1600">
                          <a:solidFill>
                            <a:schemeClr val="tx1"/>
                          </a:solidFill>
                        </a:rPr>
                        <a:t>介质参数</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特征尺寸（</a:t>
                      </a:r>
                      <a:r>
                        <a:rPr lang="en-US" altLang="zh-CN" sz="1600">
                          <a:solidFill>
                            <a:schemeClr val="tx1"/>
                          </a:solidFill>
                        </a:rPr>
                        <a:t>F</a:t>
                      </a:r>
                      <a:r>
                        <a:rPr lang="en-US" altLang="zh-CN" sz="1600" baseline="30000">
                          <a:solidFill>
                            <a:schemeClr val="tx1"/>
                          </a:solidFill>
                        </a:rPr>
                        <a:t>2</a:t>
                      </a:r>
                      <a:r>
                        <a:rPr lang="zh-CN" altLang="en-US" sz="1600">
                          <a:solidFill>
                            <a:schemeClr val="tx1"/>
                          </a:solidFill>
                        </a:rPr>
                        <a:t>）</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读操作时间（</a:t>
                      </a:r>
                      <a:r>
                        <a:rPr lang="en-US" altLang="zh-CN" sz="1600">
                          <a:solidFill>
                            <a:schemeClr val="tx1"/>
                          </a:solidFill>
                        </a:rPr>
                        <a:t>ns</a:t>
                      </a:r>
                      <a:r>
                        <a:rPr lang="zh-CN" altLang="en-US" sz="1600">
                          <a:solidFill>
                            <a:schemeClr val="tx1"/>
                          </a:solidFill>
                        </a:rPr>
                        <a:t>）</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写操作时间（</a:t>
                      </a:r>
                      <a:r>
                        <a:rPr lang="en-US" altLang="zh-CN" sz="1600">
                          <a:solidFill>
                            <a:schemeClr val="tx1"/>
                          </a:solidFill>
                        </a:rPr>
                        <a:t>ns</a:t>
                      </a:r>
                      <a:r>
                        <a:rPr lang="zh-CN" altLang="en-US" sz="1600">
                          <a:solidFill>
                            <a:schemeClr val="tx1"/>
                          </a:solidFill>
                        </a:rPr>
                        <a:t>）</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寿命</a:t>
                      </a:r>
                    </a:p>
                    <a:p>
                      <a:pPr>
                        <a:buNone/>
                      </a:pPr>
                      <a:r>
                        <a:rPr lang="zh-CN" altLang="en-US" sz="1600">
                          <a:solidFill>
                            <a:schemeClr val="tx1"/>
                          </a:solidFill>
                        </a:rPr>
                        <a:t>（次）</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写操作功耗</a:t>
                      </a:r>
                    </a:p>
                    <a:p>
                      <a:pPr>
                        <a:buNone/>
                      </a:pPr>
                      <a:r>
                        <a:rPr lang="zh-CN" altLang="en-US" sz="1600">
                          <a:solidFill>
                            <a:schemeClr val="tx1"/>
                          </a:solidFill>
                        </a:rPr>
                        <a:t>（</a:t>
                      </a:r>
                      <a:r>
                        <a:rPr lang="en-US" altLang="zh-CN" sz="1600">
                          <a:solidFill>
                            <a:schemeClr val="tx1"/>
                          </a:solidFill>
                        </a:rPr>
                        <a:t>nJ/bit</a:t>
                      </a:r>
                      <a:r>
                        <a:rPr lang="zh-CN" altLang="en-US" sz="1600">
                          <a:solidFill>
                            <a:schemeClr val="tx1"/>
                          </a:solidFill>
                        </a:rPr>
                        <a:t>）</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空闲功耗</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非易</a:t>
                      </a:r>
                    </a:p>
                    <a:p>
                      <a:pPr>
                        <a:buNone/>
                      </a:pPr>
                      <a:r>
                        <a:rPr lang="zh-CN" altLang="en-US" sz="1600">
                          <a:solidFill>
                            <a:schemeClr val="tx1"/>
                          </a:solidFill>
                        </a:rPr>
                        <a:t>失性</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tc>
                  <a:txBody>
                    <a:bodyPr/>
                    <a:lstStyle/>
                    <a:p>
                      <a:pPr>
                        <a:buNone/>
                      </a:pPr>
                      <a:r>
                        <a:rPr lang="zh-CN" altLang="en-US" sz="1600">
                          <a:solidFill>
                            <a:schemeClr val="tx1"/>
                          </a:solidFill>
                        </a:rPr>
                        <a:t>主要技术瓶颈</a:t>
                      </a:r>
                    </a:p>
                  </a:txBody>
                  <a:tcPr>
                    <a:lnL>
                      <a:noFill/>
                    </a:lnL>
                    <a:lnR>
                      <a:noFill/>
                    </a:lnR>
                    <a:lnT w="28575">
                      <a:solidFill>
                        <a:schemeClr val="tx1"/>
                      </a:solidFill>
                      <a:prstDash val="solid"/>
                    </a:lnT>
                    <a:lnB w="28575">
                      <a:solidFill>
                        <a:schemeClr val="tx1"/>
                      </a:solidFill>
                      <a:prstDash val="solid"/>
                    </a:lnB>
                    <a:lnTlToBr>
                      <a:noFill/>
                    </a:lnTlToBr>
                    <a:lnBlToTr>
                      <a:noFill/>
                    </a:lnBlToTr>
                    <a:solidFill>
                      <a:srgbClr val="8C92A9"/>
                    </a:solidFill>
                  </a:tcPr>
                </a:tc>
                <a:extLst>
                  <a:ext uri="{0D108BD9-81ED-4DB2-BD59-A6C34878D82A}">
                    <a16:rowId xmlns:a16="http://schemas.microsoft.com/office/drawing/2014/main" val="10000"/>
                  </a:ext>
                </a:extLst>
              </a:tr>
              <a:tr h="381000">
                <a:tc>
                  <a:txBody>
                    <a:bodyPr/>
                    <a:lstStyle/>
                    <a:p>
                      <a:pPr>
                        <a:buNone/>
                      </a:pPr>
                      <a:r>
                        <a:rPr lang="en-US" altLang="zh-CN" sz="1600"/>
                        <a:t>DRAM</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6~10</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a:t>
                      </a:r>
                      <a:r>
                        <a:rPr lang="en-US" altLang="zh-CN" sz="1600"/>
                        <a:t>10</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a:t>
                      </a:r>
                      <a:r>
                        <a:rPr lang="en-US" altLang="zh-CN" sz="1600"/>
                        <a:t>10</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a:t>
                      </a:r>
                      <a:r>
                        <a:rPr lang="en-US" altLang="zh-CN" sz="1600"/>
                        <a:t>10</a:t>
                      </a:r>
                      <a:r>
                        <a:rPr lang="en-US" altLang="zh-CN" sz="1600" baseline="30000"/>
                        <a:t>15</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0~0.1</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高</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易失</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需刷新，易失，作为内存的工艺制程有限</a:t>
                      </a:r>
                    </a:p>
                  </a:txBody>
                  <a:tcPr>
                    <a:lnL>
                      <a:noFill/>
                    </a:lnL>
                    <a:lnR>
                      <a:noFill/>
                    </a:lnR>
                    <a:lnT w="28575">
                      <a:solidFill>
                        <a:schemeClr val="tx1"/>
                      </a:solidFill>
                      <a:prstDash val="solid"/>
                    </a:lnT>
                    <a:lnB w="635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1"/>
                  </a:ext>
                </a:extLst>
              </a:tr>
              <a:tr h="381000">
                <a:tc>
                  <a:txBody>
                    <a:bodyPr/>
                    <a:lstStyle/>
                    <a:p>
                      <a:pPr>
                        <a:buNone/>
                      </a:pPr>
                      <a:r>
                        <a:rPr lang="en-US" altLang="zh-CN" sz="1600"/>
                        <a:t>STT-RAM</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16~60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2~20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5~35</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10</a:t>
                      </a:r>
                      <a:r>
                        <a:rPr lang="en-US" altLang="zh-CN" sz="1600" baseline="30000"/>
                        <a:t>12</a:t>
                      </a:r>
                      <a:r>
                        <a:rPr lang="en-US" altLang="zh-CN" sz="1600"/>
                        <a:t>~10</a:t>
                      </a:r>
                      <a:r>
                        <a:rPr lang="en-US" altLang="zh-CN" sz="1600" baseline="30000"/>
                        <a:t>15</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1.6~5</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低</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非易失</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容量小，写功耗较大，稳定性差</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2"/>
                  </a:ext>
                </a:extLst>
              </a:tr>
              <a:tr h="381000">
                <a:tc>
                  <a:txBody>
                    <a:bodyPr/>
                    <a:lstStyle/>
                    <a:p>
                      <a:pPr>
                        <a:buNone/>
                      </a:pPr>
                      <a:r>
                        <a:rPr lang="en-US" altLang="zh-CN" sz="1600"/>
                        <a:t>RRAM</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4~14</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10~50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10~50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10</a:t>
                      </a:r>
                      <a:r>
                        <a:rPr lang="en-US" altLang="zh-CN" sz="1600" baseline="30000"/>
                        <a:t>8</a:t>
                      </a:r>
                      <a:r>
                        <a:rPr lang="en-US" altLang="zh-CN" sz="1600"/>
                        <a:t>~10</a:t>
                      </a:r>
                      <a:r>
                        <a:rPr lang="en-US" altLang="zh-CN" sz="1600" baseline="30000"/>
                        <a:t>10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0~0.1</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低</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非易失</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材料级存储机理尚不明</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3"/>
                  </a:ext>
                </a:extLst>
              </a:tr>
              <a:tr h="381000">
                <a:tc>
                  <a:txBody>
                    <a:bodyPr/>
                    <a:lstStyle/>
                    <a:p>
                      <a:pPr>
                        <a:buNone/>
                      </a:pPr>
                      <a:r>
                        <a:rPr lang="en-US" altLang="zh-CN" sz="1600"/>
                        <a:t>FeRAM</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15~34</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20~80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5~10</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en-US" altLang="zh-CN" sz="1600"/>
                        <a:t>10</a:t>
                      </a:r>
                      <a:r>
                        <a:rPr lang="en-US" altLang="zh-CN" sz="1600" baseline="30000"/>
                        <a:t>12</a:t>
                      </a:r>
                      <a:r>
                        <a:rPr lang="en-US" altLang="zh-CN" sz="1600"/>
                        <a:t>~10</a:t>
                      </a:r>
                      <a:r>
                        <a:rPr lang="en-US" altLang="zh-CN" sz="1600" baseline="30000"/>
                        <a:t>14</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a:t>
                      </a:r>
                      <a:r>
                        <a:rPr lang="en-US" altLang="zh-CN" sz="1600"/>
                        <a:t>1</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低</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非易失</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tc>
                  <a:txBody>
                    <a:bodyPr/>
                    <a:lstStyle/>
                    <a:p>
                      <a:pPr>
                        <a:buNone/>
                      </a:pPr>
                      <a:r>
                        <a:rPr lang="zh-CN" altLang="en-US" sz="1600"/>
                        <a:t>容量小，具有读破坏性，存储密度低</a:t>
                      </a:r>
                    </a:p>
                  </a:txBody>
                  <a:tcPr>
                    <a:lnL>
                      <a:noFill/>
                    </a:lnL>
                    <a:lnR>
                      <a:noFill/>
                    </a:lnR>
                    <a:lnT w="6350">
                      <a:solidFill>
                        <a:schemeClr val="tx1"/>
                      </a:solidFill>
                      <a:prstDash val="solid"/>
                    </a:lnT>
                    <a:lnB w="6350">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4"/>
                  </a:ext>
                </a:extLst>
              </a:tr>
              <a:tr h="381000">
                <a:tc>
                  <a:txBody>
                    <a:bodyPr/>
                    <a:lstStyle/>
                    <a:p>
                      <a:pPr>
                        <a:buNone/>
                      </a:pPr>
                      <a:r>
                        <a:rPr lang="en-US" altLang="zh-CN" sz="1600"/>
                        <a:t>PCM</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dirty="0"/>
                        <a:t>4~8</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10~100</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20~120</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en-US" altLang="zh-CN" sz="1600"/>
                        <a:t>10</a:t>
                      </a:r>
                      <a:r>
                        <a:rPr lang="en-US" altLang="zh-CN" sz="1600" baseline="30000"/>
                        <a:t>8</a:t>
                      </a:r>
                      <a:r>
                        <a:rPr lang="en-US" altLang="zh-CN" sz="1600"/>
                        <a:t>~10</a:t>
                      </a:r>
                      <a:r>
                        <a:rPr lang="en-US" altLang="zh-CN" sz="1600" baseline="30000"/>
                        <a:t>12</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zh-CN" altLang="en-US" sz="1600"/>
                        <a:t>＜</a:t>
                      </a:r>
                      <a:r>
                        <a:rPr lang="en-US" altLang="zh-CN" sz="1600"/>
                        <a:t>1</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zh-CN" altLang="en-US" sz="1600"/>
                        <a:t>低</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zh-CN" altLang="en-US" sz="1600"/>
                        <a:t>非易失</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tc>
                  <a:txBody>
                    <a:bodyPr/>
                    <a:lstStyle/>
                    <a:p>
                      <a:pPr>
                        <a:buNone/>
                      </a:pPr>
                      <a:r>
                        <a:rPr lang="zh-CN" altLang="en-US" sz="1600" dirty="0"/>
                        <a:t>容量较小，材料可操作温度范围小</a:t>
                      </a:r>
                    </a:p>
                  </a:txBody>
                  <a:tcPr>
                    <a:lnL>
                      <a:noFill/>
                    </a:lnL>
                    <a:lnR>
                      <a:noFill/>
                    </a:lnR>
                    <a:lnT w="6350">
                      <a:solidFill>
                        <a:schemeClr val="tx1"/>
                      </a:solidFill>
                      <a:prstDash val="solid"/>
                    </a:lnT>
                    <a:lnB w="28575">
                      <a:solidFill>
                        <a:schemeClr val="tx1"/>
                      </a:solidFill>
                      <a:prstDash val="solid"/>
                    </a:lnB>
                    <a:lnTlToBr>
                      <a:noFill/>
                    </a:lnTlToBr>
                    <a:lnBlToTr>
                      <a:noFill/>
                    </a:lnBlToTr>
                    <a:solidFill>
                      <a:srgbClr val="EAEFF5"/>
                    </a:solidFill>
                  </a:tcPr>
                </a:tc>
                <a:extLst>
                  <a:ext uri="{0D108BD9-81ED-4DB2-BD59-A6C34878D82A}">
                    <a16:rowId xmlns:a16="http://schemas.microsoft.com/office/drawing/2014/main" val="10005"/>
                  </a:ext>
                </a:extLst>
              </a:tr>
            </a:tbl>
          </a:graphicData>
        </a:graphic>
      </p:graphicFrame>
      <p:sp>
        <p:nvSpPr>
          <p:cNvPr id="11" name="文本框 10">
            <a:extLst>
              <a:ext uri="{FF2B5EF4-FFF2-40B4-BE49-F238E27FC236}">
                <a16:creationId xmlns:a16="http://schemas.microsoft.com/office/drawing/2014/main" id="{1341862B-A851-4774-B97F-7779CF12ACE4}"/>
              </a:ext>
            </a:extLst>
          </p:cNvPr>
          <p:cNvSpPr txBox="1"/>
          <p:nvPr/>
        </p:nvSpPr>
        <p:spPr>
          <a:xfrm>
            <a:off x="1563370" y="2247265"/>
            <a:ext cx="3972560" cy="368300"/>
          </a:xfrm>
          <a:prstGeom prst="rect">
            <a:avLst/>
          </a:prstGeom>
          <a:noFill/>
        </p:spPr>
        <p:txBody>
          <a:bodyPr wrap="none" rtlCol="0">
            <a:spAutoFit/>
          </a:bodyPr>
          <a:lstStyle/>
          <a:p>
            <a:r>
              <a:rPr lang="zh-CN" altLang="en-US" dirty="0"/>
              <a:t>表</a:t>
            </a:r>
            <a:r>
              <a:rPr lang="en-US" altLang="zh-CN" dirty="0"/>
              <a:t>2-4-1  </a:t>
            </a:r>
            <a:r>
              <a:rPr lang="zh-CN" altLang="en-US" dirty="0"/>
              <a:t>存储介质参数（典型值）对比</a:t>
            </a:r>
          </a:p>
        </p:txBody>
      </p:sp>
      <p:sp>
        <p:nvSpPr>
          <p:cNvPr id="4" name="灯片编号占位符 3">
            <a:extLst>
              <a:ext uri="{FF2B5EF4-FFF2-40B4-BE49-F238E27FC236}">
                <a16:creationId xmlns:a16="http://schemas.microsoft.com/office/drawing/2014/main" id="{5201FB4B-C149-6D49-9D44-BE434AA9C492}"/>
              </a:ext>
            </a:extLst>
          </p:cNvPr>
          <p:cNvSpPr>
            <a:spLocks noGrp="1"/>
          </p:cNvSpPr>
          <p:nvPr>
            <p:ph type="sldNum" sz="quarter" idx="12"/>
          </p:nvPr>
        </p:nvSpPr>
        <p:spPr/>
        <p:txBody>
          <a:bodyPr/>
          <a:lstStyle/>
          <a:p>
            <a:fld id="{B13F0FA4-29F4-4B1D-A16B-0D7169EBD889}" type="slidenum">
              <a:rPr lang="en-US" smtClean="0"/>
              <a:t>66</a:t>
            </a:fld>
            <a:endParaRPr lang="en-US" dirty="0"/>
          </a:p>
        </p:txBody>
      </p:sp>
    </p:spTree>
    <p:extLst>
      <p:ext uri="{BB962C8B-B14F-4D97-AF65-F5344CB8AC3E}">
        <p14:creationId xmlns:p14="http://schemas.microsoft.com/office/powerpoint/2010/main" val="186521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2B2B-FCCB-490F-B1D4-860897ED1A33}"/>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08B45EF5-4C03-46AF-B1A4-925EE16B0FC2}"/>
              </a:ext>
            </a:extLst>
          </p:cNvPr>
          <p:cNvSpPr>
            <a:spLocks noGrp="1"/>
          </p:cNvSpPr>
          <p:nvPr>
            <p:ph idx="1"/>
          </p:nvPr>
        </p:nvSpPr>
        <p:spPr/>
        <p:txBody>
          <a:bodyPr/>
          <a:lstStyle/>
          <a:p>
            <a:r>
              <a:rPr lang="zh-CN" altLang="en-US" dirty="0"/>
              <a:t>相变存储器</a:t>
            </a:r>
            <a:r>
              <a:rPr lang="en-US" altLang="zh-CN" dirty="0"/>
              <a:t>PCM</a:t>
            </a:r>
          </a:p>
          <a:p>
            <a:pPr lvl="1"/>
            <a:r>
              <a:rPr lang="en-US" altLang="zh-CN" dirty="0"/>
              <a:t>PCM</a:t>
            </a:r>
            <a:r>
              <a:rPr lang="zh-CN" altLang="en-US" dirty="0"/>
              <a:t>是一种电阻式非易失性半导体存储器，以硫族化物材料作为存储介质，利用相变材料在不同状态时呈现出显著的电阻值差异性来实现数据存储</a:t>
            </a:r>
            <a:endParaRPr lang="en-US" altLang="zh-CN" dirty="0"/>
          </a:p>
          <a:p>
            <a:pPr lvl="1"/>
            <a:r>
              <a:rPr lang="en-US" altLang="zh-CN" dirty="0"/>
              <a:t>PCM</a:t>
            </a:r>
            <a:r>
              <a:rPr lang="zh-CN" altLang="en-US" dirty="0"/>
              <a:t>主要特性：</a:t>
            </a:r>
            <a:endParaRPr lang="en-US" altLang="zh-CN" dirty="0"/>
          </a:p>
          <a:p>
            <a:pPr lvl="2"/>
            <a:r>
              <a:rPr lang="zh-CN" altLang="en-US" dirty="0"/>
              <a:t>高存储密度</a:t>
            </a:r>
            <a:endParaRPr lang="en-US" altLang="zh-CN" dirty="0"/>
          </a:p>
          <a:p>
            <a:pPr lvl="2"/>
            <a:r>
              <a:rPr lang="zh-CN" altLang="en-US" dirty="0"/>
              <a:t>非易失性</a:t>
            </a:r>
            <a:endParaRPr lang="en-US" altLang="zh-CN" dirty="0"/>
          </a:p>
          <a:p>
            <a:pPr lvl="2"/>
            <a:r>
              <a:rPr lang="zh-CN" altLang="en-US" dirty="0"/>
              <a:t>字节可寻址</a:t>
            </a:r>
            <a:endParaRPr lang="en-US" altLang="zh-CN" dirty="0"/>
          </a:p>
          <a:p>
            <a:pPr lvl="2"/>
            <a:r>
              <a:rPr lang="zh-CN" altLang="en-US" dirty="0"/>
              <a:t>可原位更新</a:t>
            </a:r>
            <a:endParaRPr lang="en-US" altLang="zh-CN" dirty="0"/>
          </a:p>
          <a:p>
            <a:pPr lvl="2"/>
            <a:r>
              <a:rPr lang="zh-CN" altLang="en-US" dirty="0"/>
              <a:t>低能耗</a:t>
            </a:r>
            <a:endParaRPr lang="en-US" altLang="zh-CN" dirty="0"/>
          </a:p>
          <a:p>
            <a:pPr lvl="2"/>
            <a:r>
              <a:rPr lang="zh-CN" altLang="en-US" dirty="0"/>
              <a:t>读写不对称</a:t>
            </a:r>
            <a:endParaRPr lang="en-US" altLang="zh-CN" dirty="0"/>
          </a:p>
          <a:p>
            <a:pPr lvl="2"/>
            <a:r>
              <a:rPr lang="zh-CN" altLang="en-US" dirty="0"/>
              <a:t>寿命有限</a:t>
            </a:r>
            <a:endParaRPr lang="en-US" altLang="zh-CN" dirty="0"/>
          </a:p>
          <a:p>
            <a:pPr lvl="1"/>
            <a:endParaRPr lang="en-US" dirty="0"/>
          </a:p>
        </p:txBody>
      </p:sp>
      <p:sp>
        <p:nvSpPr>
          <p:cNvPr id="4" name="灯片编号占位符 3">
            <a:extLst>
              <a:ext uri="{FF2B5EF4-FFF2-40B4-BE49-F238E27FC236}">
                <a16:creationId xmlns:a16="http://schemas.microsoft.com/office/drawing/2014/main" id="{82333B83-A448-1440-A040-0C1F7C0C81C8}"/>
              </a:ext>
            </a:extLst>
          </p:cNvPr>
          <p:cNvSpPr>
            <a:spLocks noGrp="1"/>
          </p:cNvSpPr>
          <p:nvPr>
            <p:ph type="sldNum" sz="quarter" idx="12"/>
          </p:nvPr>
        </p:nvSpPr>
        <p:spPr/>
        <p:txBody>
          <a:bodyPr/>
          <a:lstStyle/>
          <a:p>
            <a:fld id="{B13F0FA4-29F4-4B1D-A16B-0D7169EBD889}" type="slidenum">
              <a:rPr lang="en-US" smtClean="0"/>
              <a:t>67</a:t>
            </a:fld>
            <a:endParaRPr lang="en-US" dirty="0"/>
          </a:p>
        </p:txBody>
      </p:sp>
    </p:spTree>
    <p:extLst>
      <p:ext uri="{BB962C8B-B14F-4D97-AF65-F5344CB8AC3E}">
        <p14:creationId xmlns:p14="http://schemas.microsoft.com/office/powerpoint/2010/main" val="835839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042615" y="1583141"/>
            <a:ext cx="9144000" cy="1052513"/>
          </a:xfrm>
        </p:spPr>
        <p:txBody>
          <a:bodyPr/>
          <a:lstStyle/>
          <a:p>
            <a:r>
              <a:rPr lang="zh-CN" altLang="en-US"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rPr>
              <a:t>内存计算的曙光</a:t>
            </a:r>
            <a:r>
              <a:rPr lang="en-US" altLang="zh-CN"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rPr>
              <a:t>: </a:t>
            </a:r>
            <a:r>
              <a:rPr lang="zh-CN" altLang="en-US"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rPr>
              <a:t>新型非易失存储介质</a:t>
            </a:r>
            <a:endParaRPr lang="zh-CN" altLang="zh-CN"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endParaRPr>
          </a:p>
        </p:txBody>
      </p:sp>
      <p:sp>
        <p:nvSpPr>
          <p:cNvPr id="13315" name="Date Placeholder 3"/>
          <p:cNvSpPr>
            <a:spLocks noGrp="1"/>
          </p:cNvSpPr>
          <p:nvPr>
            <p:ph type="dt" sz="quarter" idx="11"/>
          </p:nvPr>
        </p:nvSpPr>
        <p:spPr>
          <a:xfrm>
            <a:off x="4648200" y="6248400"/>
            <a:ext cx="2895600" cy="457200"/>
          </a:xfrm>
          <a:noFill/>
          <a:ln>
            <a:miter lim="800000"/>
            <a:headEnd/>
            <a:tailEnd/>
          </a:ln>
        </p:spPr>
        <p:txBody>
          <a:bodyPr/>
          <a:lstStyle/>
          <a:p>
            <a:pPr algn="ctr"/>
            <a:fld id="{00F3C5EF-1237-42DC-8ACF-B4A077A3FBAB}" type="datetime1">
              <a:rPr lang="en-US" altLang="zh-CN" sz="900">
                <a:solidFill>
                  <a:srgbClr val="002B5E"/>
                </a:solidFill>
                <a:latin typeface="Georgia" pitchFamily="18" charset="0"/>
                <a:ea typeface="MS PGothic" pitchFamily="34" charset="-128"/>
              </a:rPr>
              <a:pPr algn="ctr"/>
              <a:t>3/7/2024</a:t>
            </a:fld>
            <a:endParaRPr lang="en-US" altLang="zh-CN" sz="900">
              <a:solidFill>
                <a:srgbClr val="002B5E"/>
              </a:solidFill>
              <a:latin typeface="Georgia" pitchFamily="18" charset="0"/>
              <a:ea typeface="MS PGothic" pitchFamily="34" charset="-128"/>
            </a:endParaRPr>
          </a:p>
        </p:txBody>
      </p:sp>
      <p:pic>
        <p:nvPicPr>
          <p:cNvPr id="29699" name="Picture 2"/>
          <p:cNvPicPr>
            <a:picLocks noChangeAspect="1" noChangeArrowheads="1"/>
          </p:cNvPicPr>
          <p:nvPr/>
        </p:nvPicPr>
        <p:blipFill>
          <a:blip r:embed="rId2"/>
          <a:srcRect/>
          <a:stretch>
            <a:fillRect/>
          </a:stretch>
        </p:blipFill>
        <p:spPr bwMode="auto">
          <a:xfrm>
            <a:off x="1524000" y="1071545"/>
            <a:ext cx="9144000" cy="5652356"/>
          </a:xfrm>
          <a:prstGeom prst="rect">
            <a:avLst/>
          </a:prstGeom>
          <a:noFill/>
          <a:ln w="9525">
            <a:noFill/>
            <a:miter lim="800000"/>
            <a:headEnd/>
            <a:tailEnd/>
          </a:ln>
          <a:effectLst>
            <a:outerShdw dist="17961" dir="2700000" algn="ctr" rotWithShape="0">
              <a:srgbClr val="2F4D71"/>
            </a:outerShdw>
          </a:effectLst>
        </p:spPr>
      </p:pic>
      <p:sp>
        <p:nvSpPr>
          <p:cNvPr id="5" name="Title 1">
            <a:extLst>
              <a:ext uri="{FF2B5EF4-FFF2-40B4-BE49-F238E27FC236}">
                <a16:creationId xmlns:a16="http://schemas.microsoft.com/office/drawing/2014/main" id="{FEDC8CD3-64CF-46C7-BA45-82B7B2E3E35B}"/>
              </a:ext>
            </a:extLst>
          </p:cNvPr>
          <p:cNvSpPr txBox="1">
            <a:spLocks/>
          </p:cNvSpPr>
          <p:nvPr/>
        </p:nvSpPr>
        <p:spPr>
          <a:xfrm>
            <a:off x="680483" y="136525"/>
            <a:ext cx="10930269" cy="841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tx1"/>
                </a:solidFill>
                <a:latin typeface="Arial" panose="020B0604020202020204" pitchFamily="34" charset="0"/>
                <a:ea typeface="微软雅黑" panose="020B0503020204020204" pitchFamily="34" charset="-122"/>
                <a:cs typeface="+mj-cs"/>
              </a:defRPr>
            </a:lvl1pPr>
          </a:lstStyle>
          <a:p>
            <a:r>
              <a:rPr lang="en-US" altLang="zh-CN" dirty="0"/>
              <a:t>2.4 </a:t>
            </a:r>
            <a:r>
              <a:rPr lang="zh-CN" altLang="en-US" dirty="0"/>
              <a:t>新型存储器件驱动的内存系统</a:t>
            </a:r>
            <a:endParaRPr lang="en-US" dirty="0"/>
          </a:p>
        </p:txBody>
      </p:sp>
    </p:spTree>
    <p:extLst>
      <p:ext uri="{BB962C8B-B14F-4D97-AF65-F5344CB8AC3E}">
        <p14:creationId xmlns:p14="http://schemas.microsoft.com/office/powerpoint/2010/main" val="1350979412"/>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txBox="1">
            <a:spLocks/>
          </p:cNvSpPr>
          <p:nvPr/>
        </p:nvSpPr>
        <p:spPr bwMode="auto">
          <a:xfrm>
            <a:off x="1824022" y="1335325"/>
            <a:ext cx="8543956" cy="1027112"/>
          </a:xfrm>
          <a:prstGeom prst="rect">
            <a:avLst/>
          </a:prstGeom>
          <a:noFill/>
          <a:ln w="9525">
            <a:noFill/>
            <a:miter lim="800000"/>
            <a:headEnd/>
            <a:tailEnd/>
          </a:ln>
        </p:spPr>
        <p:txBody>
          <a:bodyPr/>
          <a:lstStyle/>
          <a:p>
            <a:r>
              <a:rPr lang="zh-CN" altLang="en-US" sz="4000" b="1" dirty="0">
                <a:solidFill>
                  <a:srgbClr val="0033CC"/>
                </a:solidFill>
                <a:latin typeface="Times New Roman" panose="02020603050405020304" pitchFamily="18" charset="0"/>
                <a:ea typeface="黑体" panose="02010609060101010101" pitchFamily="49" charset="-122"/>
                <a:cs typeface="黑体" panose="02010609060101010101" pitchFamily="49" charset="-122"/>
              </a:rPr>
              <a:t>内存计算的曙光：新型存储介质</a:t>
            </a:r>
            <a:r>
              <a:rPr lang="en-US" altLang="zh-CN" sz="4000" b="1" dirty="0">
                <a:solidFill>
                  <a:srgbClr val="0033CC"/>
                </a:solidFill>
                <a:latin typeface="Times New Roman" panose="02020603050405020304" pitchFamily="18" charset="0"/>
                <a:ea typeface="黑体" panose="02010609060101010101" pitchFamily="49" charset="-122"/>
                <a:cs typeface="黑体" panose="02010609060101010101" pitchFamily="49" charset="-122"/>
              </a:rPr>
              <a:t>SCM</a:t>
            </a:r>
            <a:endParaRPr lang="zh-CN" altLang="en-US" sz="4000" b="1" dirty="0">
              <a:solidFill>
                <a:srgbClr val="0033CC"/>
              </a:solidFill>
              <a:latin typeface="Times New Roman" panose="02020603050405020304" pitchFamily="18" charset="0"/>
              <a:ea typeface="黑体" panose="02010609060101010101" pitchFamily="49" charset="-122"/>
              <a:cs typeface="黑体" panose="02010609060101010101" pitchFamily="49" charset="-122"/>
            </a:endParaRPr>
          </a:p>
        </p:txBody>
      </p:sp>
      <p:sp>
        <p:nvSpPr>
          <p:cNvPr id="18435" name="TextBox 1"/>
          <p:cNvSpPr txBox="1">
            <a:spLocks noChangeArrowheads="1"/>
          </p:cNvSpPr>
          <p:nvPr/>
        </p:nvSpPr>
        <p:spPr bwMode="auto">
          <a:xfrm>
            <a:off x="1738313" y="4429126"/>
            <a:ext cx="7859844" cy="2246769"/>
          </a:xfrm>
          <a:prstGeom prst="rect">
            <a:avLst/>
          </a:prstGeom>
          <a:noFill/>
          <a:ln w="9525">
            <a:noFill/>
            <a:miter lim="800000"/>
            <a:headEnd/>
            <a:tailEnd/>
          </a:ln>
        </p:spPr>
        <p:txBody>
          <a:bodyPr wrap="none">
            <a:spAutoFit/>
          </a:bodyPr>
          <a:lstStyle/>
          <a:p>
            <a:pPr marL="742950" lvl="1" indent="-285750">
              <a:spcBef>
                <a:spcPct val="20000"/>
              </a:spcBef>
              <a:buSzPct val="80000"/>
              <a:buFont typeface="Arial" pitchFamily="34" charset="0"/>
              <a:buChar char="•"/>
            </a:pPr>
            <a:r>
              <a:rPr lang="zh-CN" altLang="en-US" sz="2000" dirty="0">
                <a:solidFill>
                  <a:srgbClr val="FF0000"/>
                </a:solidFill>
                <a:latin typeface="黑体" pitchFamily="49" charset="-122"/>
                <a:ea typeface="黑体" pitchFamily="49" charset="-122"/>
              </a:rPr>
              <a:t>可按字节寻址（可作内存用）</a:t>
            </a:r>
            <a:endParaRPr lang="en-US" altLang="zh-CN" sz="2000" dirty="0">
              <a:solidFill>
                <a:srgbClr val="FF0000"/>
              </a:solidFill>
              <a:latin typeface="黑体" pitchFamily="49" charset="-122"/>
              <a:ea typeface="黑体" pitchFamily="49" charset="-122"/>
            </a:endParaRPr>
          </a:p>
          <a:p>
            <a:pPr marL="742950" lvl="1" indent="-285750">
              <a:spcBef>
                <a:spcPct val="20000"/>
              </a:spcBef>
              <a:buSzPct val="80000"/>
              <a:buFont typeface="Arial" pitchFamily="34" charset="0"/>
              <a:buChar char="•"/>
            </a:pPr>
            <a:r>
              <a:rPr kumimoji="1" lang="zh-CN" altLang="en-US" sz="2000" dirty="0">
                <a:latin typeface="黑体" pitchFamily="49" charset="-122"/>
                <a:ea typeface="黑体" pitchFamily="49" charset="-122"/>
              </a:rPr>
              <a:t>持久存储，断电数据不丢失</a:t>
            </a:r>
            <a:endParaRPr kumimoji="1" lang="en-US" altLang="zh-CN" sz="2000" dirty="0">
              <a:latin typeface="黑体" pitchFamily="49" charset="-122"/>
              <a:ea typeface="黑体" pitchFamily="49" charset="-122"/>
            </a:endParaRPr>
          </a:p>
          <a:p>
            <a:pPr marL="742950" lvl="1" indent="-285750">
              <a:spcBef>
                <a:spcPct val="20000"/>
              </a:spcBef>
              <a:buSzPct val="80000"/>
              <a:buFont typeface="Arial" pitchFamily="34" charset="0"/>
              <a:buChar char="•"/>
            </a:pPr>
            <a:r>
              <a:rPr lang="zh-CN" altLang="en-US" sz="2000" dirty="0">
                <a:solidFill>
                  <a:srgbClr val="FF0000"/>
                </a:solidFill>
                <a:latin typeface="黑体" pitchFamily="49" charset="-122"/>
                <a:ea typeface="黑体" pitchFamily="49" charset="-122"/>
              </a:rPr>
              <a:t>读延迟接近</a:t>
            </a:r>
            <a:r>
              <a:rPr lang="en-US" altLang="zh-CN" sz="2000" dirty="0">
                <a:solidFill>
                  <a:srgbClr val="FF0000"/>
                </a:solidFill>
                <a:latin typeface="黑体" pitchFamily="49" charset="-122"/>
                <a:ea typeface="黑体" pitchFamily="49" charset="-122"/>
              </a:rPr>
              <a:t>DRAM</a:t>
            </a:r>
            <a:r>
              <a:rPr lang="zh-CN" altLang="en-US" sz="2000" dirty="0">
                <a:solidFill>
                  <a:srgbClr val="FF0000"/>
                </a:solidFill>
                <a:latin typeface="黑体" pitchFamily="49" charset="-122"/>
                <a:ea typeface="黑体" pitchFamily="49" charset="-122"/>
              </a:rPr>
              <a:t>，写延迟高</a:t>
            </a:r>
            <a:r>
              <a:rPr lang="en-US" altLang="zh-CN" sz="2000" dirty="0">
                <a:solidFill>
                  <a:srgbClr val="FF0000"/>
                </a:solidFill>
                <a:latin typeface="黑体" pitchFamily="49" charset="-122"/>
                <a:ea typeface="黑体" pitchFamily="49" charset="-122"/>
              </a:rPr>
              <a:t>4-6</a:t>
            </a:r>
            <a:r>
              <a:rPr lang="zh-CN" altLang="en-US" sz="2000" dirty="0">
                <a:solidFill>
                  <a:srgbClr val="FF0000"/>
                </a:solidFill>
                <a:latin typeface="黑体" pitchFamily="49" charset="-122"/>
                <a:ea typeface="黑体" pitchFamily="49" charset="-122"/>
              </a:rPr>
              <a:t>倍</a:t>
            </a:r>
            <a:r>
              <a:rPr lang="en-US" altLang="zh-CN" sz="2000" dirty="0">
                <a:solidFill>
                  <a:srgbClr val="FF0000"/>
                </a:solidFill>
                <a:latin typeface="黑体" pitchFamily="49" charset="-122"/>
                <a:ea typeface="黑体" pitchFamily="49" charset="-122"/>
              </a:rPr>
              <a:t>,</a:t>
            </a:r>
            <a:r>
              <a:rPr lang="zh-CN" altLang="en-US" sz="2000" dirty="0">
                <a:latin typeface="黑体" pitchFamily="49" charset="-122"/>
                <a:ea typeface="黑体" pitchFamily="49" charset="-122"/>
              </a:rPr>
              <a:t>比</a:t>
            </a:r>
            <a:r>
              <a:rPr lang="en-US" altLang="zh-CN" sz="2000" dirty="0">
                <a:latin typeface="黑体" pitchFamily="49" charset="-122"/>
                <a:ea typeface="黑体" pitchFamily="49" charset="-122"/>
              </a:rPr>
              <a:t>NAND flash</a:t>
            </a:r>
            <a:r>
              <a:rPr lang="zh-CN" altLang="en-US" sz="2000" dirty="0">
                <a:latin typeface="黑体" pitchFamily="49" charset="-122"/>
                <a:ea typeface="黑体" pitchFamily="49" charset="-122"/>
              </a:rPr>
              <a:t>读写快</a:t>
            </a:r>
            <a:r>
              <a:rPr lang="en-US" altLang="zh-CN" sz="2000" dirty="0">
                <a:latin typeface="黑体" pitchFamily="49" charset="-122"/>
                <a:ea typeface="黑体" pitchFamily="49" charset="-122"/>
              </a:rPr>
              <a:t>1000</a:t>
            </a:r>
            <a:r>
              <a:rPr lang="zh-CN" altLang="en-US" sz="2000" dirty="0">
                <a:latin typeface="黑体" pitchFamily="49" charset="-122"/>
                <a:ea typeface="黑体" pitchFamily="49" charset="-122"/>
              </a:rPr>
              <a:t>倍</a:t>
            </a:r>
            <a:endParaRPr lang="en-US" altLang="zh-CN" sz="2000" dirty="0">
              <a:solidFill>
                <a:srgbClr val="FF0000"/>
              </a:solidFill>
              <a:latin typeface="黑体" pitchFamily="49" charset="-122"/>
              <a:ea typeface="黑体" pitchFamily="49" charset="-122"/>
            </a:endParaRPr>
          </a:p>
          <a:p>
            <a:pPr marL="742950" lvl="1" indent="-285750">
              <a:spcBef>
                <a:spcPct val="20000"/>
              </a:spcBef>
              <a:buSzPct val="80000"/>
              <a:buFont typeface="Arial" pitchFamily="34" charset="0"/>
              <a:buChar char="•"/>
            </a:pPr>
            <a:r>
              <a:rPr lang="zh-CN" altLang="en-US" sz="2000" dirty="0">
                <a:latin typeface="黑体" pitchFamily="49" charset="-122"/>
                <a:ea typeface="黑体" pitchFamily="49" charset="-122"/>
              </a:rPr>
              <a:t>耐久性存在写寿命上限</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但比</a:t>
            </a:r>
            <a:r>
              <a:rPr lang="en-US" altLang="zh-CN" sz="2000" dirty="0">
                <a:latin typeface="黑体" pitchFamily="49" charset="-122"/>
                <a:ea typeface="黑体" pitchFamily="49" charset="-122"/>
              </a:rPr>
              <a:t>NAND flash</a:t>
            </a:r>
            <a:r>
              <a:rPr lang="zh-CN" altLang="en-US" sz="2000" dirty="0">
                <a:latin typeface="黑体" pitchFamily="49" charset="-122"/>
                <a:ea typeface="黑体" pitchFamily="49" charset="-122"/>
              </a:rPr>
              <a:t>高</a:t>
            </a:r>
            <a:r>
              <a:rPr lang="en-US" altLang="zh-CN" sz="2000" dirty="0">
                <a:latin typeface="黑体" pitchFamily="49" charset="-122"/>
                <a:ea typeface="黑体" pitchFamily="49" charset="-122"/>
              </a:rPr>
              <a:t>1000</a:t>
            </a:r>
            <a:r>
              <a:rPr lang="zh-CN" altLang="en-US" sz="2000" dirty="0">
                <a:latin typeface="黑体" pitchFamily="49" charset="-122"/>
                <a:ea typeface="黑体" pitchFamily="49" charset="-122"/>
              </a:rPr>
              <a:t>倍</a:t>
            </a:r>
            <a:endParaRPr lang="en-US" altLang="zh-CN" sz="2000" dirty="0">
              <a:latin typeface="黑体" pitchFamily="49" charset="-122"/>
              <a:ea typeface="黑体" pitchFamily="49" charset="-122"/>
            </a:endParaRPr>
          </a:p>
          <a:p>
            <a:pPr marL="742950" lvl="1" indent="-285750">
              <a:spcBef>
                <a:spcPct val="20000"/>
              </a:spcBef>
              <a:buSzPct val="80000"/>
              <a:buFont typeface="Arial" pitchFamily="34" charset="0"/>
              <a:buChar char="•"/>
            </a:pPr>
            <a:r>
              <a:rPr lang="zh-CN" altLang="en-US" sz="2000" dirty="0">
                <a:solidFill>
                  <a:srgbClr val="FF0000"/>
                </a:solidFill>
                <a:latin typeface="黑体" pitchFamily="49" charset="-122"/>
                <a:ea typeface="黑体" pitchFamily="49" charset="-122"/>
              </a:rPr>
              <a:t>存储密度比比</a:t>
            </a:r>
            <a:r>
              <a:rPr lang="en-US" altLang="zh-CN" sz="2000" dirty="0">
                <a:solidFill>
                  <a:srgbClr val="FF0000"/>
                </a:solidFill>
                <a:latin typeface="黑体" pitchFamily="49" charset="-122"/>
                <a:ea typeface="黑体" pitchFamily="49" charset="-122"/>
              </a:rPr>
              <a:t>DRAM</a:t>
            </a:r>
            <a:r>
              <a:rPr lang="zh-CN" altLang="en-US" sz="2000" dirty="0">
                <a:solidFill>
                  <a:srgbClr val="FF0000"/>
                </a:solidFill>
                <a:latin typeface="黑体" pitchFamily="49" charset="-122"/>
                <a:ea typeface="黑体" pitchFamily="49" charset="-122"/>
              </a:rPr>
              <a:t>高一个数量级</a:t>
            </a:r>
            <a:r>
              <a:rPr lang="en-US" altLang="zh-CN" sz="2000" dirty="0">
                <a:latin typeface="黑体" pitchFamily="49" charset="-122"/>
                <a:ea typeface="黑体" pitchFamily="49" charset="-122"/>
              </a:rPr>
              <a:t>,</a:t>
            </a:r>
            <a:r>
              <a:rPr lang="zh-CN" altLang="en-US" sz="2000" dirty="0">
                <a:latin typeface="黑体" pitchFamily="49" charset="-122"/>
                <a:ea typeface="黑体" pitchFamily="49" charset="-122"/>
              </a:rPr>
              <a:t>比</a:t>
            </a:r>
            <a:r>
              <a:rPr lang="en-US" altLang="zh-CN" sz="2000" dirty="0">
                <a:latin typeface="黑体" pitchFamily="49" charset="-122"/>
                <a:ea typeface="黑体" pitchFamily="49" charset="-122"/>
              </a:rPr>
              <a:t>NAND flash</a:t>
            </a:r>
            <a:r>
              <a:rPr lang="zh-CN" altLang="en-US" sz="2000" dirty="0">
                <a:latin typeface="黑体" pitchFamily="49" charset="-122"/>
                <a:ea typeface="黑体" pitchFamily="49" charset="-122"/>
              </a:rPr>
              <a:t>高</a:t>
            </a:r>
            <a:r>
              <a:rPr lang="en-US" altLang="zh-CN" sz="2000" dirty="0">
                <a:latin typeface="黑体" pitchFamily="49" charset="-122"/>
                <a:ea typeface="黑体" pitchFamily="49" charset="-122"/>
              </a:rPr>
              <a:t>1000</a:t>
            </a:r>
            <a:r>
              <a:rPr lang="zh-CN" altLang="en-US" sz="2000" dirty="0">
                <a:latin typeface="黑体" pitchFamily="49" charset="-122"/>
                <a:ea typeface="黑体" pitchFamily="49" charset="-122"/>
              </a:rPr>
              <a:t>倍，</a:t>
            </a:r>
            <a:endParaRPr lang="en-US" altLang="zh-CN" sz="2000" dirty="0">
              <a:latin typeface="黑体" pitchFamily="49" charset="-122"/>
              <a:ea typeface="黑体" pitchFamily="49" charset="-122"/>
            </a:endParaRPr>
          </a:p>
          <a:p>
            <a:pPr marL="742950" lvl="1" indent="-285750">
              <a:spcBef>
                <a:spcPct val="20000"/>
              </a:spcBef>
              <a:buSzPct val="80000"/>
              <a:buFont typeface="Arial" pitchFamily="34" charset="0"/>
              <a:buChar char="•"/>
            </a:pPr>
            <a:r>
              <a:rPr kumimoji="1" lang="zh-CN" altLang="en-US" sz="2000" dirty="0">
                <a:solidFill>
                  <a:srgbClr val="FF0000"/>
                </a:solidFill>
                <a:latin typeface="黑体" pitchFamily="49" charset="-122"/>
                <a:ea typeface="黑体" pitchFamily="49" charset="-122"/>
              </a:rPr>
              <a:t>静态功耗接近“零”</a:t>
            </a:r>
            <a:endParaRPr lang="zh-CN" altLang="en-US" sz="2400" dirty="0">
              <a:solidFill>
                <a:srgbClr val="FF0000"/>
              </a:solidFill>
              <a:latin typeface="黑体" pitchFamily="49" charset="-122"/>
              <a:ea typeface="黑体" pitchFamily="49" charset="-122"/>
            </a:endParaRPr>
          </a:p>
        </p:txBody>
      </p:sp>
      <p:pic>
        <p:nvPicPr>
          <p:cNvPr id="18436" name="图片 3" descr="屏幕快照 2016-06-25 下午9.18.29.png"/>
          <p:cNvPicPr>
            <a:picLocks noChangeAspect="1"/>
          </p:cNvPicPr>
          <p:nvPr/>
        </p:nvPicPr>
        <p:blipFill>
          <a:blip r:embed="rId3"/>
          <a:srcRect/>
          <a:stretch>
            <a:fillRect/>
          </a:stretch>
        </p:blipFill>
        <p:spPr bwMode="auto">
          <a:xfrm>
            <a:off x="1524000" y="1071564"/>
            <a:ext cx="9144000" cy="3311525"/>
          </a:xfrm>
          <a:prstGeom prst="rect">
            <a:avLst/>
          </a:prstGeom>
          <a:noFill/>
          <a:ln w="9525">
            <a:noFill/>
            <a:miter lim="800000"/>
            <a:headEnd/>
            <a:tailEnd/>
          </a:ln>
        </p:spPr>
      </p:pic>
      <p:sp>
        <p:nvSpPr>
          <p:cNvPr id="5" name="Title 1">
            <a:extLst>
              <a:ext uri="{FF2B5EF4-FFF2-40B4-BE49-F238E27FC236}">
                <a16:creationId xmlns:a16="http://schemas.microsoft.com/office/drawing/2014/main" id="{E24F863A-1B3F-44CF-8F72-2C3BB7BF169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B08B-59D2-4304-9C72-73041AF8ECDE}"/>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3A5007BA-EE99-4C5E-BDA6-264D529E7AD9}"/>
              </a:ext>
            </a:extLst>
          </p:cNvPr>
          <p:cNvSpPr>
            <a:spLocks noGrp="1"/>
          </p:cNvSpPr>
          <p:nvPr>
            <p:ph idx="1"/>
          </p:nvPr>
        </p:nvSpPr>
        <p:spPr/>
        <p:txBody>
          <a:bodyPr/>
          <a:lstStyle/>
          <a:p>
            <a:r>
              <a:rPr lang="zh-CN" altLang="en-US" dirty="0"/>
              <a:t>数据分布：哈希分布</a:t>
            </a:r>
            <a:endParaRPr lang="en-US" altLang="zh-CN" dirty="0"/>
          </a:p>
          <a:p>
            <a:pPr lvl="1"/>
            <a:r>
              <a:rPr lang="zh-CN" altLang="en-US" dirty="0"/>
              <a:t>哈希分布是一种将数据均匀分布并能够快速索引的数据管理技术</a:t>
            </a:r>
            <a:endParaRPr lang="en-US" altLang="zh-CN" dirty="0"/>
          </a:p>
          <a:p>
            <a:pPr lvl="1"/>
            <a:r>
              <a:rPr lang="zh-CN" altLang="en-US" dirty="0"/>
              <a:t>根据某一个特征值及哈希函数来获取哈希值，最后将不同哈希值的数据分布到不同的存储节点</a:t>
            </a:r>
            <a:endParaRPr lang="en-US" dirty="0"/>
          </a:p>
        </p:txBody>
      </p:sp>
      <p:sp>
        <p:nvSpPr>
          <p:cNvPr id="7" name="Rectangle 5">
            <a:extLst>
              <a:ext uri="{FF2B5EF4-FFF2-40B4-BE49-F238E27FC236}">
                <a16:creationId xmlns:a16="http://schemas.microsoft.com/office/drawing/2014/main" id="{604E554E-5AB8-41AC-8F08-FACE0CDE7DD2}"/>
              </a:ext>
            </a:extLst>
          </p:cNvPr>
          <p:cNvSpPr/>
          <p:nvPr/>
        </p:nvSpPr>
        <p:spPr>
          <a:xfrm>
            <a:off x="4144116" y="6282909"/>
            <a:ext cx="3672800" cy="338554"/>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元数据存储哈希值和服务器的关联关系</a:t>
            </a:r>
            <a:endParaRPr lang="en-US" sz="1600" dirty="0">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99A9FC91-97D8-4780-B96B-6CE97372AC33}"/>
              </a:ext>
            </a:extLst>
          </p:cNvPr>
          <p:cNvGrpSpPr/>
          <p:nvPr/>
        </p:nvGrpSpPr>
        <p:grpSpPr>
          <a:xfrm>
            <a:off x="3002280" y="3004820"/>
            <a:ext cx="6287770" cy="3172460"/>
            <a:chOff x="5100" y="4583"/>
            <a:chExt cx="9902" cy="4996"/>
          </a:xfrm>
        </p:grpSpPr>
        <p:grpSp>
          <p:nvGrpSpPr>
            <p:cNvPr id="9" name="组合 8">
              <a:extLst>
                <a:ext uri="{FF2B5EF4-FFF2-40B4-BE49-F238E27FC236}">
                  <a16:creationId xmlns:a16="http://schemas.microsoft.com/office/drawing/2014/main" id="{3955D6C8-C305-41B3-AD2A-61ABAD6045DD}"/>
                </a:ext>
              </a:extLst>
            </p:cNvPr>
            <p:cNvGrpSpPr/>
            <p:nvPr/>
          </p:nvGrpSpPr>
          <p:grpSpPr>
            <a:xfrm>
              <a:off x="5477" y="4810"/>
              <a:ext cx="9279" cy="4538"/>
              <a:chOff x="3500" y="4825"/>
              <a:chExt cx="8253" cy="4538"/>
            </a:xfrm>
          </p:grpSpPr>
          <p:grpSp>
            <p:nvGrpSpPr>
              <p:cNvPr id="11" name="组合 10">
                <a:extLst>
                  <a:ext uri="{FF2B5EF4-FFF2-40B4-BE49-F238E27FC236}">
                    <a16:creationId xmlns:a16="http://schemas.microsoft.com/office/drawing/2014/main" id="{26ACC8FD-C300-4C13-BC36-3D31BBD0A1CB}"/>
                  </a:ext>
                </a:extLst>
              </p:cNvPr>
              <p:cNvGrpSpPr/>
              <p:nvPr/>
            </p:nvGrpSpPr>
            <p:grpSpPr>
              <a:xfrm>
                <a:off x="3500" y="4825"/>
                <a:ext cx="1304" cy="2270"/>
                <a:chOff x="3500" y="4825"/>
                <a:chExt cx="1304" cy="2270"/>
              </a:xfrm>
            </p:grpSpPr>
            <p:sp>
              <p:nvSpPr>
                <p:cNvPr id="64" name="矩形 63">
                  <a:extLst>
                    <a:ext uri="{FF2B5EF4-FFF2-40B4-BE49-F238E27FC236}">
                      <a16:creationId xmlns:a16="http://schemas.microsoft.com/office/drawing/2014/main" id="{D29799F4-56A5-4FFC-80C2-14480E93DE8F}"/>
                    </a:ext>
                  </a:extLst>
                </p:cNvPr>
                <p:cNvSpPr/>
                <p:nvPr/>
              </p:nvSpPr>
              <p:spPr>
                <a:xfrm>
                  <a:off x="3500" y="4825"/>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0</a:t>
                  </a:r>
                </a:p>
              </p:txBody>
            </p:sp>
            <p:sp>
              <p:nvSpPr>
                <p:cNvPr id="65" name="矩形 64">
                  <a:extLst>
                    <a:ext uri="{FF2B5EF4-FFF2-40B4-BE49-F238E27FC236}">
                      <a16:creationId xmlns:a16="http://schemas.microsoft.com/office/drawing/2014/main" id="{A91B8804-BA07-445E-BB90-5FFF108B864F}"/>
                    </a:ext>
                  </a:extLst>
                </p:cNvPr>
                <p:cNvSpPr/>
                <p:nvPr/>
              </p:nvSpPr>
              <p:spPr>
                <a:xfrm>
                  <a:off x="3500" y="5279"/>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a:t>
                  </a:r>
                </a:p>
              </p:txBody>
            </p:sp>
            <p:sp>
              <p:nvSpPr>
                <p:cNvPr id="66" name="矩形 65">
                  <a:extLst>
                    <a:ext uri="{FF2B5EF4-FFF2-40B4-BE49-F238E27FC236}">
                      <a16:creationId xmlns:a16="http://schemas.microsoft.com/office/drawing/2014/main" id="{2AA7811F-8B8D-4C88-94DA-DF531F8D81BA}"/>
                    </a:ext>
                  </a:extLst>
                </p:cNvPr>
                <p:cNvSpPr/>
                <p:nvPr/>
              </p:nvSpPr>
              <p:spPr>
                <a:xfrm>
                  <a:off x="3500" y="5733"/>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a:t>
                  </a:r>
                </a:p>
              </p:txBody>
            </p:sp>
            <p:sp>
              <p:nvSpPr>
                <p:cNvPr id="67" name="矩形 66">
                  <a:extLst>
                    <a:ext uri="{FF2B5EF4-FFF2-40B4-BE49-F238E27FC236}">
                      <a16:creationId xmlns:a16="http://schemas.microsoft.com/office/drawing/2014/main" id="{1BFFBB34-5990-40B7-9C17-D9CB27EC888D}"/>
                    </a:ext>
                  </a:extLst>
                </p:cNvPr>
                <p:cNvSpPr/>
                <p:nvPr/>
              </p:nvSpPr>
              <p:spPr>
                <a:xfrm>
                  <a:off x="3500" y="6187"/>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a:t>
                  </a:r>
                </a:p>
              </p:txBody>
            </p:sp>
            <p:sp>
              <p:nvSpPr>
                <p:cNvPr id="68" name="矩形 67">
                  <a:extLst>
                    <a:ext uri="{FF2B5EF4-FFF2-40B4-BE49-F238E27FC236}">
                      <a16:creationId xmlns:a16="http://schemas.microsoft.com/office/drawing/2014/main" id="{E1300119-15D3-4C07-9481-8DBA5E4E25D4}"/>
                    </a:ext>
                  </a:extLst>
                </p:cNvPr>
                <p:cNvSpPr/>
                <p:nvPr/>
              </p:nvSpPr>
              <p:spPr>
                <a:xfrm>
                  <a:off x="3500" y="6641"/>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a:t>
                  </a:r>
                </a:p>
              </p:txBody>
            </p:sp>
          </p:grpSp>
          <p:grpSp>
            <p:nvGrpSpPr>
              <p:cNvPr id="12" name="组合 11">
                <a:extLst>
                  <a:ext uri="{FF2B5EF4-FFF2-40B4-BE49-F238E27FC236}">
                    <a16:creationId xmlns:a16="http://schemas.microsoft.com/office/drawing/2014/main" id="{0CA549AD-5C11-4C78-83CE-642A16DA3B0C}"/>
                  </a:ext>
                </a:extLst>
              </p:cNvPr>
              <p:cNvGrpSpPr/>
              <p:nvPr/>
            </p:nvGrpSpPr>
            <p:grpSpPr>
              <a:xfrm>
                <a:off x="3500" y="7093"/>
                <a:ext cx="1304" cy="2270"/>
                <a:chOff x="3500" y="4825"/>
                <a:chExt cx="1304" cy="2270"/>
              </a:xfrm>
            </p:grpSpPr>
            <p:sp>
              <p:nvSpPr>
                <p:cNvPr id="59" name="矩形 58">
                  <a:extLst>
                    <a:ext uri="{FF2B5EF4-FFF2-40B4-BE49-F238E27FC236}">
                      <a16:creationId xmlns:a16="http://schemas.microsoft.com/office/drawing/2014/main" id="{97E93D70-C49E-4D8F-8AB9-DEADD92F3AC6}"/>
                    </a:ext>
                  </a:extLst>
                </p:cNvPr>
                <p:cNvSpPr/>
                <p:nvPr/>
              </p:nvSpPr>
              <p:spPr>
                <a:xfrm>
                  <a:off x="3500" y="4825"/>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5</a:t>
                  </a:r>
                </a:p>
              </p:txBody>
            </p:sp>
            <p:sp>
              <p:nvSpPr>
                <p:cNvPr id="60" name="矩形 59">
                  <a:extLst>
                    <a:ext uri="{FF2B5EF4-FFF2-40B4-BE49-F238E27FC236}">
                      <a16:creationId xmlns:a16="http://schemas.microsoft.com/office/drawing/2014/main" id="{4950329B-815F-4B42-A9F9-622004369FB1}"/>
                    </a:ext>
                  </a:extLst>
                </p:cNvPr>
                <p:cNvSpPr/>
                <p:nvPr/>
              </p:nvSpPr>
              <p:spPr>
                <a:xfrm>
                  <a:off x="3500" y="5279"/>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6</a:t>
                  </a:r>
                </a:p>
              </p:txBody>
            </p:sp>
            <p:sp>
              <p:nvSpPr>
                <p:cNvPr id="61" name="矩形 60">
                  <a:extLst>
                    <a:ext uri="{FF2B5EF4-FFF2-40B4-BE49-F238E27FC236}">
                      <a16:creationId xmlns:a16="http://schemas.microsoft.com/office/drawing/2014/main" id="{6FC10D4D-8284-4DD0-84E9-F21109F29DD5}"/>
                    </a:ext>
                  </a:extLst>
                </p:cNvPr>
                <p:cNvSpPr/>
                <p:nvPr/>
              </p:nvSpPr>
              <p:spPr>
                <a:xfrm>
                  <a:off x="3500" y="5733"/>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7</a:t>
                  </a:r>
                </a:p>
              </p:txBody>
            </p:sp>
            <p:sp>
              <p:nvSpPr>
                <p:cNvPr id="62" name="矩形 61">
                  <a:extLst>
                    <a:ext uri="{FF2B5EF4-FFF2-40B4-BE49-F238E27FC236}">
                      <a16:creationId xmlns:a16="http://schemas.microsoft.com/office/drawing/2014/main" id="{E7737DB4-E939-4250-BBAA-1C0FA5B9A6C7}"/>
                    </a:ext>
                  </a:extLst>
                </p:cNvPr>
                <p:cNvSpPr/>
                <p:nvPr/>
              </p:nvSpPr>
              <p:spPr>
                <a:xfrm>
                  <a:off x="3500" y="6187"/>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8</a:t>
                  </a:r>
                </a:p>
              </p:txBody>
            </p:sp>
            <p:sp>
              <p:nvSpPr>
                <p:cNvPr id="63" name="矩形 62">
                  <a:extLst>
                    <a:ext uri="{FF2B5EF4-FFF2-40B4-BE49-F238E27FC236}">
                      <a16:creationId xmlns:a16="http://schemas.microsoft.com/office/drawing/2014/main" id="{2766AA2B-1929-4D91-9495-107F5C5CD765}"/>
                    </a:ext>
                  </a:extLst>
                </p:cNvPr>
                <p:cNvSpPr/>
                <p:nvPr/>
              </p:nvSpPr>
              <p:spPr>
                <a:xfrm>
                  <a:off x="3500" y="6641"/>
                  <a:ext cx="1304" cy="45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9</a:t>
                  </a:r>
                </a:p>
              </p:txBody>
            </p:sp>
          </p:grpSp>
          <p:cxnSp>
            <p:nvCxnSpPr>
              <p:cNvPr id="13" name="直接箭头连接符 12">
                <a:extLst>
                  <a:ext uri="{FF2B5EF4-FFF2-40B4-BE49-F238E27FC236}">
                    <a16:creationId xmlns:a16="http://schemas.microsoft.com/office/drawing/2014/main" id="{BCCC63E2-1813-4F8E-9D87-739793098D7B}"/>
                  </a:ext>
                </a:extLst>
              </p:cNvPr>
              <p:cNvCxnSpPr>
                <a:stCxn id="64" idx="3"/>
              </p:cNvCxnSpPr>
              <p:nvPr/>
            </p:nvCxnSpPr>
            <p:spPr>
              <a:xfrm flipV="1">
                <a:off x="4804" y="5036"/>
                <a:ext cx="885"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5B5C252-602E-41ED-B281-F73A9637DDCC}"/>
                  </a:ext>
                </a:extLst>
              </p:cNvPr>
              <p:cNvCxnSpPr/>
              <p:nvPr/>
            </p:nvCxnSpPr>
            <p:spPr>
              <a:xfrm flipV="1">
                <a:off x="4804" y="5952"/>
                <a:ext cx="885"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DBE6BDD-69FA-404B-B1B3-765F6D7D64C0}"/>
                  </a:ext>
                </a:extLst>
              </p:cNvPr>
              <p:cNvCxnSpPr/>
              <p:nvPr/>
            </p:nvCxnSpPr>
            <p:spPr>
              <a:xfrm flipV="1">
                <a:off x="4804" y="6406"/>
                <a:ext cx="885"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C322252-B146-4818-BD7B-05E5C4B2D9AC}"/>
                  </a:ext>
                </a:extLst>
              </p:cNvPr>
              <p:cNvCxnSpPr/>
              <p:nvPr/>
            </p:nvCxnSpPr>
            <p:spPr>
              <a:xfrm flipV="1">
                <a:off x="4804" y="6860"/>
                <a:ext cx="885"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890E304-D06C-4544-B7D1-8D2EFCD16334}"/>
                  </a:ext>
                </a:extLst>
              </p:cNvPr>
              <p:cNvCxnSpPr/>
              <p:nvPr/>
            </p:nvCxnSpPr>
            <p:spPr>
              <a:xfrm flipV="1">
                <a:off x="4804" y="7312"/>
                <a:ext cx="885"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4BBFD92-EC63-4731-B7ED-792CCDEAEC4C}"/>
                  </a:ext>
                </a:extLst>
              </p:cNvPr>
              <p:cNvCxnSpPr/>
              <p:nvPr/>
            </p:nvCxnSpPr>
            <p:spPr>
              <a:xfrm flipV="1">
                <a:off x="4804" y="7766"/>
                <a:ext cx="885"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9140136-4A1C-45BB-83A4-D8AE283428F2}"/>
                  </a:ext>
                </a:extLst>
              </p:cNvPr>
              <p:cNvCxnSpPr/>
              <p:nvPr/>
            </p:nvCxnSpPr>
            <p:spPr>
              <a:xfrm flipV="1">
                <a:off x="4804" y="8220"/>
                <a:ext cx="885"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988512A-C7C9-456A-9460-FBE8A17FDB8E}"/>
                  </a:ext>
                </a:extLst>
              </p:cNvPr>
              <p:cNvCxnSpPr/>
              <p:nvPr/>
            </p:nvCxnSpPr>
            <p:spPr>
              <a:xfrm flipV="1">
                <a:off x="4804" y="8674"/>
                <a:ext cx="885" cy="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F695524-6A36-45CC-A4EC-0CD0BFACFDE0}"/>
                  </a:ext>
                </a:extLst>
              </p:cNvPr>
              <p:cNvCxnSpPr/>
              <p:nvPr/>
            </p:nvCxnSpPr>
            <p:spPr>
              <a:xfrm flipV="1">
                <a:off x="4804" y="5498"/>
                <a:ext cx="885" cy="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96CEB858-FAD5-4095-9595-9E4D213B3EDE}"/>
                  </a:ext>
                </a:extLst>
              </p:cNvPr>
              <p:cNvGrpSpPr/>
              <p:nvPr/>
            </p:nvGrpSpPr>
            <p:grpSpPr>
              <a:xfrm>
                <a:off x="5689" y="5279"/>
                <a:ext cx="1303" cy="454"/>
                <a:chOff x="5689" y="5279"/>
                <a:chExt cx="1303" cy="454"/>
              </a:xfrm>
            </p:grpSpPr>
            <p:sp>
              <p:nvSpPr>
                <p:cNvPr id="57" name="矩形 56">
                  <a:extLst>
                    <a:ext uri="{FF2B5EF4-FFF2-40B4-BE49-F238E27FC236}">
                      <a16:creationId xmlns:a16="http://schemas.microsoft.com/office/drawing/2014/main" id="{C384C32E-1CF5-4CBB-BC2B-5B2005DEE89E}"/>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81</a:t>
                  </a:r>
                </a:p>
              </p:txBody>
            </p:sp>
            <p:sp>
              <p:nvSpPr>
                <p:cNvPr id="58" name="矩形 57">
                  <a:extLst>
                    <a:ext uri="{FF2B5EF4-FFF2-40B4-BE49-F238E27FC236}">
                      <a16:creationId xmlns:a16="http://schemas.microsoft.com/office/drawing/2014/main" id="{1658C7E2-7DE3-4C9E-B02C-ABE5D1F1A33A}"/>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grpSp>
            <p:nvGrpSpPr>
              <p:cNvPr id="23" name="组合 22">
                <a:extLst>
                  <a:ext uri="{FF2B5EF4-FFF2-40B4-BE49-F238E27FC236}">
                    <a16:creationId xmlns:a16="http://schemas.microsoft.com/office/drawing/2014/main" id="{725A53BC-5BC8-424B-8822-A35B19A0933A}"/>
                  </a:ext>
                </a:extLst>
              </p:cNvPr>
              <p:cNvGrpSpPr/>
              <p:nvPr/>
            </p:nvGrpSpPr>
            <p:grpSpPr>
              <a:xfrm>
                <a:off x="5690" y="5733"/>
                <a:ext cx="1303" cy="454"/>
                <a:chOff x="5689" y="5279"/>
                <a:chExt cx="1303" cy="454"/>
              </a:xfrm>
            </p:grpSpPr>
            <p:sp>
              <p:nvSpPr>
                <p:cNvPr id="55" name="矩形 54">
                  <a:extLst>
                    <a:ext uri="{FF2B5EF4-FFF2-40B4-BE49-F238E27FC236}">
                      <a16:creationId xmlns:a16="http://schemas.microsoft.com/office/drawing/2014/main" id="{4A925A79-676F-438E-B921-142ED7DF7255}"/>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72</a:t>
                  </a:r>
                </a:p>
              </p:txBody>
            </p:sp>
            <p:sp>
              <p:nvSpPr>
                <p:cNvPr id="56" name="矩形 55">
                  <a:extLst>
                    <a:ext uri="{FF2B5EF4-FFF2-40B4-BE49-F238E27FC236}">
                      <a16:creationId xmlns:a16="http://schemas.microsoft.com/office/drawing/2014/main" id="{001108D7-2A3D-43AD-9BF9-E23D90DB90B7}"/>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grpSp>
            <p:nvGrpSpPr>
              <p:cNvPr id="24" name="组合 23">
                <a:extLst>
                  <a:ext uri="{FF2B5EF4-FFF2-40B4-BE49-F238E27FC236}">
                    <a16:creationId xmlns:a16="http://schemas.microsoft.com/office/drawing/2014/main" id="{AB36F987-AC0D-41B9-A06C-7792E0A58FFB}"/>
                  </a:ext>
                </a:extLst>
              </p:cNvPr>
              <p:cNvGrpSpPr/>
              <p:nvPr/>
            </p:nvGrpSpPr>
            <p:grpSpPr>
              <a:xfrm>
                <a:off x="5690" y="7095"/>
                <a:ext cx="1304" cy="454"/>
                <a:chOff x="5689" y="5279"/>
                <a:chExt cx="1304" cy="454"/>
              </a:xfrm>
            </p:grpSpPr>
            <p:sp>
              <p:nvSpPr>
                <p:cNvPr id="53" name="矩形 52">
                  <a:extLst>
                    <a:ext uri="{FF2B5EF4-FFF2-40B4-BE49-F238E27FC236}">
                      <a16:creationId xmlns:a16="http://schemas.microsoft.com/office/drawing/2014/main" id="{A63152C0-1D09-47A6-A853-3F43D4F4EEBA}"/>
                    </a:ext>
                  </a:extLst>
                </p:cNvPr>
                <p:cNvSpPr/>
                <p:nvPr/>
              </p:nvSpPr>
              <p:spPr>
                <a:xfrm>
                  <a:off x="5689" y="5279"/>
                  <a:ext cx="736"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405</a:t>
                  </a:r>
                </a:p>
              </p:txBody>
            </p:sp>
            <p:sp>
              <p:nvSpPr>
                <p:cNvPr id="54" name="矩形 53">
                  <a:extLst>
                    <a:ext uri="{FF2B5EF4-FFF2-40B4-BE49-F238E27FC236}">
                      <a16:creationId xmlns:a16="http://schemas.microsoft.com/office/drawing/2014/main" id="{2834C974-5515-41F6-AE69-5750175167F6}"/>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grpSp>
            <p:nvGrpSpPr>
              <p:cNvPr id="25" name="组合 24">
                <a:extLst>
                  <a:ext uri="{FF2B5EF4-FFF2-40B4-BE49-F238E27FC236}">
                    <a16:creationId xmlns:a16="http://schemas.microsoft.com/office/drawing/2014/main" id="{BDBBFF92-59C5-4300-A33A-F1D93C031755}"/>
                  </a:ext>
                </a:extLst>
              </p:cNvPr>
              <p:cNvGrpSpPr/>
              <p:nvPr/>
            </p:nvGrpSpPr>
            <p:grpSpPr>
              <a:xfrm>
                <a:off x="5690" y="8001"/>
                <a:ext cx="1303" cy="454"/>
                <a:chOff x="5689" y="5279"/>
                <a:chExt cx="1303" cy="454"/>
              </a:xfrm>
            </p:grpSpPr>
            <p:sp>
              <p:nvSpPr>
                <p:cNvPr id="51" name="矩形 50">
                  <a:extLst>
                    <a:ext uri="{FF2B5EF4-FFF2-40B4-BE49-F238E27FC236}">
                      <a16:creationId xmlns:a16="http://schemas.microsoft.com/office/drawing/2014/main" id="{A6204C2B-631C-46F5-A6AC-AD3AD0BE34BC}"/>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327</a:t>
                  </a:r>
                </a:p>
              </p:txBody>
            </p:sp>
            <p:sp>
              <p:nvSpPr>
                <p:cNvPr id="52" name="矩形 51">
                  <a:extLst>
                    <a:ext uri="{FF2B5EF4-FFF2-40B4-BE49-F238E27FC236}">
                      <a16:creationId xmlns:a16="http://schemas.microsoft.com/office/drawing/2014/main" id="{75C861DC-79F5-4E1B-8D75-A909A0406DAD}"/>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grpSp>
            <p:nvGrpSpPr>
              <p:cNvPr id="26" name="组合 25">
                <a:extLst>
                  <a:ext uri="{FF2B5EF4-FFF2-40B4-BE49-F238E27FC236}">
                    <a16:creationId xmlns:a16="http://schemas.microsoft.com/office/drawing/2014/main" id="{3B7400DD-1A67-4DFC-ACFC-35B8F5C262A1}"/>
                  </a:ext>
                </a:extLst>
              </p:cNvPr>
              <p:cNvGrpSpPr/>
              <p:nvPr/>
            </p:nvGrpSpPr>
            <p:grpSpPr>
              <a:xfrm>
                <a:off x="5542" y="8909"/>
                <a:ext cx="1304" cy="454"/>
                <a:chOff x="5689" y="5279"/>
                <a:chExt cx="1304" cy="454"/>
              </a:xfrm>
            </p:grpSpPr>
            <p:sp>
              <p:nvSpPr>
                <p:cNvPr id="49" name="矩形 48">
                  <a:extLst>
                    <a:ext uri="{FF2B5EF4-FFF2-40B4-BE49-F238E27FC236}">
                      <a16:creationId xmlns:a16="http://schemas.microsoft.com/office/drawing/2014/main" id="{49B641D2-567D-4E39-9416-BC6B31C651A9}"/>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379</a:t>
                  </a:r>
                </a:p>
              </p:txBody>
            </p:sp>
            <p:sp>
              <p:nvSpPr>
                <p:cNvPr id="50" name="矩形 49">
                  <a:extLst>
                    <a:ext uri="{FF2B5EF4-FFF2-40B4-BE49-F238E27FC236}">
                      <a16:creationId xmlns:a16="http://schemas.microsoft.com/office/drawing/2014/main" id="{1481CBE2-491B-4506-B91B-53FD17BD7A4B}"/>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cxnSp>
            <p:nvCxnSpPr>
              <p:cNvPr id="27" name="曲线连接符 49">
                <a:extLst>
                  <a:ext uri="{FF2B5EF4-FFF2-40B4-BE49-F238E27FC236}">
                    <a16:creationId xmlns:a16="http://schemas.microsoft.com/office/drawing/2014/main" id="{3B0B2A52-5F5C-4C2B-A76B-5EEBA31015FE}"/>
                  </a:ext>
                </a:extLst>
              </p:cNvPr>
              <p:cNvCxnSpPr/>
              <p:nvPr/>
            </p:nvCxnSpPr>
            <p:spPr>
              <a:xfrm>
                <a:off x="6846" y="9134"/>
                <a:ext cx="738" cy="5"/>
              </a:xfrm>
              <a:prstGeom prst="curvedConnector2">
                <a:avLst/>
              </a:prstGeom>
              <a:ln>
                <a:round/>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52">
                <a:extLst>
                  <a:ext uri="{FF2B5EF4-FFF2-40B4-BE49-F238E27FC236}">
                    <a16:creationId xmlns:a16="http://schemas.microsoft.com/office/drawing/2014/main" id="{665A9D16-91C9-4074-BE8F-C1449F832FAE}"/>
                  </a:ext>
                </a:extLst>
              </p:cNvPr>
              <p:cNvCxnSpPr/>
              <p:nvPr/>
            </p:nvCxnSpPr>
            <p:spPr>
              <a:xfrm>
                <a:off x="4814" y="9041"/>
                <a:ext cx="728" cy="190"/>
              </a:xfrm>
              <a:prstGeom prst="curvedConnector3">
                <a:avLst>
                  <a:gd name="adj1" fmla="val 5013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曲线连接符 53">
                <a:extLst>
                  <a:ext uri="{FF2B5EF4-FFF2-40B4-BE49-F238E27FC236}">
                    <a16:creationId xmlns:a16="http://schemas.microsoft.com/office/drawing/2014/main" id="{18E122F0-6E88-488F-A542-2FB3C9832577}"/>
                  </a:ext>
                </a:extLst>
              </p:cNvPr>
              <p:cNvCxnSpPr/>
              <p:nvPr/>
            </p:nvCxnSpPr>
            <p:spPr>
              <a:xfrm>
                <a:off x="6994" y="5411"/>
                <a:ext cx="728" cy="190"/>
              </a:xfrm>
              <a:prstGeom prst="curvedConnector3">
                <a:avLst>
                  <a:gd name="adj1" fmla="val 50137"/>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97F5B84D-1478-433D-9E31-21B51F1694FF}"/>
                  </a:ext>
                </a:extLst>
              </p:cNvPr>
              <p:cNvGrpSpPr/>
              <p:nvPr/>
            </p:nvGrpSpPr>
            <p:grpSpPr>
              <a:xfrm>
                <a:off x="7700" y="5279"/>
                <a:ext cx="1303" cy="454"/>
                <a:chOff x="5689" y="5279"/>
                <a:chExt cx="1303" cy="454"/>
              </a:xfrm>
            </p:grpSpPr>
            <p:sp>
              <p:nvSpPr>
                <p:cNvPr id="47" name="矩形 46">
                  <a:extLst>
                    <a:ext uri="{FF2B5EF4-FFF2-40B4-BE49-F238E27FC236}">
                      <a16:creationId xmlns:a16="http://schemas.microsoft.com/office/drawing/2014/main" id="{8FAD912A-F09E-46E7-9AF4-C1C62A918857}"/>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201</a:t>
                  </a:r>
                </a:p>
              </p:txBody>
            </p:sp>
            <p:sp>
              <p:nvSpPr>
                <p:cNvPr id="48" name="矩形 47">
                  <a:extLst>
                    <a:ext uri="{FF2B5EF4-FFF2-40B4-BE49-F238E27FC236}">
                      <a16:creationId xmlns:a16="http://schemas.microsoft.com/office/drawing/2014/main" id="{D8E9F59B-CE01-44B7-B128-C1C73E13685F}"/>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cxnSp>
            <p:nvCxnSpPr>
              <p:cNvPr id="31" name="曲线连接符 57">
                <a:extLst>
                  <a:ext uri="{FF2B5EF4-FFF2-40B4-BE49-F238E27FC236}">
                    <a16:creationId xmlns:a16="http://schemas.microsoft.com/office/drawing/2014/main" id="{7F3EEE99-0798-4692-AF45-9FFCD532C988}"/>
                  </a:ext>
                </a:extLst>
              </p:cNvPr>
              <p:cNvCxnSpPr/>
              <p:nvPr/>
            </p:nvCxnSpPr>
            <p:spPr>
              <a:xfrm>
                <a:off x="6994" y="5947"/>
                <a:ext cx="738" cy="5"/>
              </a:xfrm>
              <a:prstGeom prst="curvedConnector2">
                <a:avLst/>
              </a:prstGeom>
              <a:ln>
                <a:round/>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58">
                <a:extLst>
                  <a:ext uri="{FF2B5EF4-FFF2-40B4-BE49-F238E27FC236}">
                    <a16:creationId xmlns:a16="http://schemas.microsoft.com/office/drawing/2014/main" id="{26D12929-0682-4565-8CEF-3A4F8E70F171}"/>
                  </a:ext>
                </a:extLst>
              </p:cNvPr>
              <p:cNvCxnSpPr/>
              <p:nvPr/>
            </p:nvCxnSpPr>
            <p:spPr>
              <a:xfrm>
                <a:off x="9004" y="5514"/>
                <a:ext cx="738" cy="5"/>
              </a:xfrm>
              <a:prstGeom prst="curvedConnector2">
                <a:avLst/>
              </a:prstGeom>
              <a:ln>
                <a:round/>
                <a:tailEnd type="arrow"/>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46A7D136-B44D-45D2-BC47-10B7AFA3EE9A}"/>
                  </a:ext>
                </a:extLst>
              </p:cNvPr>
              <p:cNvGrpSpPr/>
              <p:nvPr/>
            </p:nvGrpSpPr>
            <p:grpSpPr>
              <a:xfrm>
                <a:off x="7700" y="8001"/>
                <a:ext cx="1303" cy="454"/>
                <a:chOff x="5689" y="5279"/>
                <a:chExt cx="1303" cy="454"/>
              </a:xfrm>
            </p:grpSpPr>
            <p:sp>
              <p:nvSpPr>
                <p:cNvPr id="45" name="矩形 44">
                  <a:extLst>
                    <a:ext uri="{FF2B5EF4-FFF2-40B4-BE49-F238E27FC236}">
                      <a16:creationId xmlns:a16="http://schemas.microsoft.com/office/drawing/2014/main" id="{013C3596-03AD-4EF6-8230-36D75D8153CD}"/>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117</a:t>
                  </a:r>
                </a:p>
              </p:txBody>
            </p:sp>
            <p:sp>
              <p:nvSpPr>
                <p:cNvPr id="46" name="矩形 45">
                  <a:extLst>
                    <a:ext uri="{FF2B5EF4-FFF2-40B4-BE49-F238E27FC236}">
                      <a16:creationId xmlns:a16="http://schemas.microsoft.com/office/drawing/2014/main" id="{36A4F7FC-76EA-4D0F-8210-584C04758C9F}"/>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grpSp>
            <p:nvGrpSpPr>
              <p:cNvPr id="34" name="组合 33">
                <a:extLst>
                  <a:ext uri="{FF2B5EF4-FFF2-40B4-BE49-F238E27FC236}">
                    <a16:creationId xmlns:a16="http://schemas.microsoft.com/office/drawing/2014/main" id="{7A7C2E74-DEF0-4F7C-A222-77368F179913}"/>
                  </a:ext>
                </a:extLst>
              </p:cNvPr>
              <p:cNvGrpSpPr/>
              <p:nvPr/>
            </p:nvGrpSpPr>
            <p:grpSpPr>
              <a:xfrm>
                <a:off x="7700" y="7093"/>
                <a:ext cx="1303" cy="454"/>
                <a:chOff x="5689" y="5279"/>
                <a:chExt cx="1303" cy="454"/>
              </a:xfrm>
            </p:grpSpPr>
            <p:sp>
              <p:nvSpPr>
                <p:cNvPr id="43" name="矩形 42">
                  <a:extLst>
                    <a:ext uri="{FF2B5EF4-FFF2-40B4-BE49-F238E27FC236}">
                      <a16:creationId xmlns:a16="http://schemas.microsoft.com/office/drawing/2014/main" id="{7B9F6974-FEED-4FDA-8CDF-435D81BBFEAB}"/>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135</a:t>
                  </a:r>
                </a:p>
              </p:txBody>
            </p:sp>
            <p:sp>
              <p:nvSpPr>
                <p:cNvPr id="44" name="矩形 43">
                  <a:extLst>
                    <a:ext uri="{FF2B5EF4-FFF2-40B4-BE49-F238E27FC236}">
                      <a16:creationId xmlns:a16="http://schemas.microsoft.com/office/drawing/2014/main" id="{2319C2C1-FD43-4037-84ED-059133AB7F22}"/>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cxnSp>
            <p:nvCxnSpPr>
              <p:cNvPr id="35" name="曲线连接符 65">
                <a:extLst>
                  <a:ext uri="{FF2B5EF4-FFF2-40B4-BE49-F238E27FC236}">
                    <a16:creationId xmlns:a16="http://schemas.microsoft.com/office/drawing/2014/main" id="{0C2C85F8-9282-415D-9B83-49CF4B9716BD}"/>
                  </a:ext>
                </a:extLst>
              </p:cNvPr>
              <p:cNvCxnSpPr/>
              <p:nvPr/>
            </p:nvCxnSpPr>
            <p:spPr>
              <a:xfrm>
                <a:off x="7004" y="7225"/>
                <a:ext cx="728" cy="190"/>
              </a:xfrm>
              <a:prstGeom prst="curvedConnector3">
                <a:avLst>
                  <a:gd name="adj1" fmla="val 5013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曲线连接符 66">
                <a:extLst>
                  <a:ext uri="{FF2B5EF4-FFF2-40B4-BE49-F238E27FC236}">
                    <a16:creationId xmlns:a16="http://schemas.microsoft.com/office/drawing/2014/main" id="{8EC6A3AB-28DD-449A-A3AD-92B5AF872D80}"/>
                  </a:ext>
                </a:extLst>
              </p:cNvPr>
              <p:cNvCxnSpPr/>
              <p:nvPr/>
            </p:nvCxnSpPr>
            <p:spPr>
              <a:xfrm>
                <a:off x="6972" y="8133"/>
                <a:ext cx="728" cy="190"/>
              </a:xfrm>
              <a:prstGeom prst="curvedConnector3">
                <a:avLst>
                  <a:gd name="adj1" fmla="val 5013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曲线连接符 67">
                <a:extLst>
                  <a:ext uri="{FF2B5EF4-FFF2-40B4-BE49-F238E27FC236}">
                    <a16:creationId xmlns:a16="http://schemas.microsoft.com/office/drawing/2014/main" id="{16775F17-D7E5-40C6-AED9-4DD6A3D36693}"/>
                  </a:ext>
                </a:extLst>
              </p:cNvPr>
              <p:cNvCxnSpPr/>
              <p:nvPr/>
            </p:nvCxnSpPr>
            <p:spPr>
              <a:xfrm>
                <a:off x="9004" y="7410"/>
                <a:ext cx="738" cy="5"/>
              </a:xfrm>
              <a:prstGeom prst="curvedConnector2">
                <a:avLst/>
              </a:prstGeom>
              <a:ln>
                <a:round/>
                <a:tailEnd type="arrow"/>
              </a:ln>
            </p:spPr>
            <p:style>
              <a:lnRef idx="1">
                <a:schemeClr val="accent1"/>
              </a:lnRef>
              <a:fillRef idx="0">
                <a:schemeClr val="accent1"/>
              </a:fillRef>
              <a:effectRef idx="0">
                <a:schemeClr val="accent1"/>
              </a:effectRef>
              <a:fontRef idx="minor">
                <a:schemeClr val="tx1"/>
              </a:fontRef>
            </p:style>
          </p:cxnSp>
          <p:cxnSp>
            <p:nvCxnSpPr>
              <p:cNvPr id="38" name="曲线连接符 68">
                <a:extLst>
                  <a:ext uri="{FF2B5EF4-FFF2-40B4-BE49-F238E27FC236}">
                    <a16:creationId xmlns:a16="http://schemas.microsoft.com/office/drawing/2014/main" id="{429E2F91-CF6C-4853-B137-C41D20CC48D4}"/>
                  </a:ext>
                </a:extLst>
              </p:cNvPr>
              <p:cNvCxnSpPr/>
              <p:nvPr/>
            </p:nvCxnSpPr>
            <p:spPr>
              <a:xfrm>
                <a:off x="9014" y="8133"/>
                <a:ext cx="728" cy="190"/>
              </a:xfrm>
              <a:prstGeom prst="curvedConnector3">
                <a:avLst>
                  <a:gd name="adj1" fmla="val 50137"/>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336DF59C-B3F3-49B6-A6E8-3E52E2371D23}"/>
                  </a:ext>
                </a:extLst>
              </p:cNvPr>
              <p:cNvGrpSpPr/>
              <p:nvPr/>
            </p:nvGrpSpPr>
            <p:grpSpPr>
              <a:xfrm>
                <a:off x="9711" y="8001"/>
                <a:ext cx="1303" cy="454"/>
                <a:chOff x="5689" y="5279"/>
                <a:chExt cx="1303" cy="454"/>
              </a:xfrm>
            </p:grpSpPr>
            <p:sp>
              <p:nvSpPr>
                <p:cNvPr id="41" name="矩形 40">
                  <a:extLst>
                    <a:ext uri="{FF2B5EF4-FFF2-40B4-BE49-F238E27FC236}">
                      <a16:creationId xmlns:a16="http://schemas.microsoft.com/office/drawing/2014/main" id="{15B56CBA-F424-4601-B6AF-3BDBFA28572A}"/>
                    </a:ext>
                  </a:extLst>
                </p:cNvPr>
                <p:cNvSpPr/>
                <p:nvPr/>
              </p:nvSpPr>
              <p:spPr>
                <a:xfrm>
                  <a:off x="5689" y="5279"/>
                  <a:ext cx="737" cy="45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27</a:t>
                  </a:r>
                </a:p>
              </p:txBody>
            </p:sp>
            <p:sp>
              <p:nvSpPr>
                <p:cNvPr id="42" name="矩形 41">
                  <a:extLst>
                    <a:ext uri="{FF2B5EF4-FFF2-40B4-BE49-F238E27FC236}">
                      <a16:creationId xmlns:a16="http://schemas.microsoft.com/office/drawing/2014/main" id="{AC19D9A2-231F-4F46-9086-7D27D4A96239}"/>
                    </a:ext>
                  </a:extLst>
                </p:cNvPr>
                <p:cNvSpPr/>
                <p:nvPr/>
              </p:nvSpPr>
              <p:spPr>
                <a:xfrm>
                  <a:off x="6426" y="5279"/>
                  <a:ext cx="567" cy="45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a:solidFill>
                        <a:schemeClr val="tx1"/>
                      </a:solidFill>
                    </a:rPr>
                    <a:t>·</a:t>
                  </a:r>
                </a:p>
              </p:txBody>
            </p:sp>
          </p:grpSp>
          <p:cxnSp>
            <p:nvCxnSpPr>
              <p:cNvPr id="40" name="曲线连接符 72">
                <a:extLst>
                  <a:ext uri="{FF2B5EF4-FFF2-40B4-BE49-F238E27FC236}">
                    <a16:creationId xmlns:a16="http://schemas.microsoft.com/office/drawing/2014/main" id="{D1FCE623-6622-4B0E-AFBB-CC0A4BBE17F1}"/>
                  </a:ext>
                </a:extLst>
              </p:cNvPr>
              <p:cNvCxnSpPr/>
              <p:nvPr/>
            </p:nvCxnSpPr>
            <p:spPr>
              <a:xfrm>
                <a:off x="11015" y="8215"/>
                <a:ext cx="738" cy="5"/>
              </a:xfrm>
              <a:prstGeom prst="curvedConnector2">
                <a:avLst/>
              </a:prstGeom>
              <a:ln>
                <a:round/>
                <a:tailEnd type="arrow"/>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56289CC0-2F45-4BA6-B1B8-A0110C8BE1DC}"/>
                </a:ext>
              </a:extLst>
            </p:cNvPr>
            <p:cNvSpPr/>
            <p:nvPr/>
          </p:nvSpPr>
          <p:spPr>
            <a:xfrm>
              <a:off x="5100" y="4583"/>
              <a:ext cx="9902" cy="4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8E0913B4-40E3-1345-A3EA-862866C8DDC5}"/>
              </a:ext>
            </a:extLst>
          </p:cNvPr>
          <p:cNvSpPr>
            <a:spLocks noGrp="1"/>
          </p:cNvSpPr>
          <p:nvPr>
            <p:ph type="sldNum" sz="quarter" idx="12"/>
          </p:nvPr>
        </p:nvSpPr>
        <p:spPr/>
        <p:txBody>
          <a:bodyPr/>
          <a:lstStyle/>
          <a:p>
            <a:fld id="{B13F0FA4-29F4-4B1D-A16B-0D7169EBD889}" type="slidenum">
              <a:rPr lang="en-US" smtClean="0"/>
              <a:t>7</a:t>
            </a:fld>
            <a:endParaRPr lang="en-US" dirty="0"/>
          </a:p>
        </p:txBody>
      </p:sp>
    </p:spTree>
    <p:extLst>
      <p:ext uri="{BB962C8B-B14F-4D97-AF65-F5344CB8AC3E}">
        <p14:creationId xmlns:p14="http://schemas.microsoft.com/office/powerpoint/2010/main" val="2819780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1238232" y="846161"/>
            <a:ext cx="9715535" cy="1142984"/>
          </a:xfrm>
        </p:spPr>
        <p:txBody>
          <a:bodyPr/>
          <a:lstStyle/>
          <a:p>
            <a:r>
              <a:rPr lang="en-US" altLang="zh-CN"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rPr>
              <a:t>SCM</a:t>
            </a:r>
            <a:r>
              <a:rPr lang="zh-CN" altLang="en-US" sz="4000" dirty="0">
                <a:solidFill>
                  <a:srgbClr val="0033CC"/>
                </a:solidFill>
                <a:latin typeface="Times New Roman" panose="02020603050405020304" pitchFamily="18" charset="0"/>
                <a:ea typeface="黑体" panose="02010609060101010101" pitchFamily="49" charset="-122"/>
                <a:cs typeface="黑体" panose="02010609060101010101" pitchFamily="49" charset="-122"/>
              </a:rPr>
              <a:t>模糊了内外存的边界</a:t>
            </a:r>
          </a:p>
        </p:txBody>
      </p:sp>
      <p:pic>
        <p:nvPicPr>
          <p:cNvPr id="14339" name="Picture 2"/>
          <p:cNvPicPr>
            <a:picLocks noChangeAspect="1" noChangeArrowheads="1"/>
          </p:cNvPicPr>
          <p:nvPr/>
        </p:nvPicPr>
        <p:blipFill>
          <a:blip r:embed="rId3"/>
          <a:srcRect/>
          <a:stretch>
            <a:fillRect/>
          </a:stretch>
        </p:blipFill>
        <p:spPr bwMode="auto">
          <a:xfrm>
            <a:off x="2174055" y="1806736"/>
            <a:ext cx="7429552" cy="4894314"/>
          </a:xfrm>
          <a:prstGeom prst="rect">
            <a:avLst/>
          </a:prstGeom>
          <a:noFill/>
          <a:ln w="9525">
            <a:noFill/>
            <a:miter lim="800000"/>
            <a:headEnd/>
            <a:tailEnd/>
          </a:ln>
        </p:spPr>
      </p:pic>
      <p:pic>
        <p:nvPicPr>
          <p:cNvPr id="31745" name="Picture 1" descr="C:\Users\Amy\Desktop\无标题.png"/>
          <p:cNvPicPr>
            <a:picLocks noChangeAspect="1" noChangeArrowheads="1"/>
          </p:cNvPicPr>
          <p:nvPr/>
        </p:nvPicPr>
        <p:blipFill>
          <a:blip r:embed="rId4"/>
          <a:srcRect/>
          <a:stretch>
            <a:fillRect/>
          </a:stretch>
        </p:blipFill>
        <p:spPr bwMode="auto">
          <a:xfrm>
            <a:off x="1309655" y="1622128"/>
            <a:ext cx="9158352" cy="5072098"/>
          </a:xfrm>
          <a:prstGeom prst="rect">
            <a:avLst/>
          </a:prstGeom>
          <a:noFill/>
        </p:spPr>
      </p:pic>
      <p:sp>
        <p:nvSpPr>
          <p:cNvPr id="5" name="Title 1">
            <a:extLst>
              <a:ext uri="{FF2B5EF4-FFF2-40B4-BE49-F238E27FC236}">
                <a16:creationId xmlns:a16="http://schemas.microsoft.com/office/drawing/2014/main" id="{E84B8EB5-D2E1-4FBE-898F-D1C60EC7E84E}"/>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图片 2"/>
          <p:cNvPicPr>
            <a:picLocks noChangeAspect="1"/>
          </p:cNvPicPr>
          <p:nvPr/>
        </p:nvPicPr>
        <p:blipFill>
          <a:blip r:embed="rId3" cstate="print"/>
          <a:srcRect l="8602"/>
          <a:stretch>
            <a:fillRect/>
          </a:stretch>
        </p:blipFill>
        <p:spPr bwMode="auto">
          <a:xfrm>
            <a:off x="9739339" y="4857760"/>
            <a:ext cx="623903" cy="522772"/>
          </a:xfrm>
          <a:prstGeom prst="rect">
            <a:avLst/>
          </a:prstGeom>
          <a:noFill/>
          <a:ln w="9525">
            <a:noFill/>
            <a:miter lim="800000"/>
            <a:headEnd/>
            <a:tailEnd/>
          </a:ln>
        </p:spPr>
      </p:pic>
      <p:sp>
        <p:nvSpPr>
          <p:cNvPr id="15365" name="内容占位符 2"/>
          <p:cNvSpPr>
            <a:spLocks noGrp="1"/>
          </p:cNvSpPr>
          <p:nvPr>
            <p:ph idx="1"/>
          </p:nvPr>
        </p:nvSpPr>
        <p:spPr>
          <a:xfrm>
            <a:off x="2143995" y="5847588"/>
            <a:ext cx="7800999" cy="576263"/>
          </a:xfrm>
        </p:spPr>
        <p:txBody>
          <a:bodyPr/>
          <a:lstStyle/>
          <a:p>
            <a:pPr marL="0" indent="0">
              <a:buNone/>
            </a:pPr>
            <a:r>
              <a:rPr lang="en-US" altLang="zh-CN" dirty="0">
                <a:solidFill>
                  <a:srgbClr val="FF0000"/>
                </a:solidFill>
              </a:rPr>
              <a:t>Tap is dead, disk is tap!   ----Jim Gray,</a:t>
            </a:r>
            <a:r>
              <a:rPr lang="zh-CN" altLang="en-US" dirty="0">
                <a:solidFill>
                  <a:srgbClr val="FF0000"/>
                </a:solidFill>
              </a:rPr>
              <a:t> </a:t>
            </a:r>
            <a:r>
              <a:rPr lang="en-US" altLang="zh-CN" dirty="0">
                <a:solidFill>
                  <a:srgbClr val="FF0000"/>
                </a:solidFill>
              </a:rPr>
              <a:t>Dec. 2006</a:t>
            </a:r>
            <a:endParaRPr lang="zh-CN" altLang="en-US" dirty="0">
              <a:solidFill>
                <a:srgbClr val="FF0000"/>
              </a:solidFill>
            </a:endParaRPr>
          </a:p>
        </p:txBody>
      </p:sp>
      <p:pic>
        <p:nvPicPr>
          <p:cNvPr id="30721" name="Picture 1"/>
          <p:cNvPicPr>
            <a:picLocks noChangeAspect="1" noChangeArrowheads="1"/>
          </p:cNvPicPr>
          <p:nvPr/>
        </p:nvPicPr>
        <p:blipFill>
          <a:blip r:embed="rId4"/>
          <a:srcRect/>
          <a:stretch>
            <a:fillRect/>
          </a:stretch>
        </p:blipFill>
        <p:spPr bwMode="auto">
          <a:xfrm>
            <a:off x="2559593" y="1944590"/>
            <a:ext cx="1698552" cy="540879"/>
          </a:xfrm>
          <a:prstGeom prst="rect">
            <a:avLst/>
          </a:prstGeom>
          <a:noFill/>
          <a:ln w="9525">
            <a:noFill/>
            <a:miter lim="800000"/>
            <a:headEnd/>
            <a:tailEnd/>
          </a:ln>
          <a:effectLst/>
        </p:spPr>
      </p:pic>
      <p:pic>
        <p:nvPicPr>
          <p:cNvPr id="2" name="图片 1">
            <a:extLst>
              <a:ext uri="{FF2B5EF4-FFF2-40B4-BE49-F238E27FC236}">
                <a16:creationId xmlns:a16="http://schemas.microsoft.com/office/drawing/2014/main" id="{1957EBA4-84AB-40BE-9385-0AFC1398D197}"/>
              </a:ext>
            </a:extLst>
          </p:cNvPr>
          <p:cNvPicPr>
            <a:picLocks noChangeAspect="1"/>
          </p:cNvPicPr>
          <p:nvPr/>
        </p:nvPicPr>
        <p:blipFill>
          <a:blip r:embed="rId5"/>
          <a:stretch>
            <a:fillRect/>
          </a:stretch>
        </p:blipFill>
        <p:spPr>
          <a:xfrm>
            <a:off x="2207569" y="3063960"/>
            <a:ext cx="1106211" cy="1008112"/>
          </a:xfrm>
          <a:prstGeom prst="rect">
            <a:avLst/>
          </a:prstGeom>
        </p:spPr>
      </p:pic>
      <p:pic>
        <p:nvPicPr>
          <p:cNvPr id="8" name="图片 7">
            <a:extLst>
              <a:ext uri="{FF2B5EF4-FFF2-40B4-BE49-F238E27FC236}">
                <a16:creationId xmlns:a16="http://schemas.microsoft.com/office/drawing/2014/main" id="{0578F1CF-F142-4962-8394-AD682EF73223}"/>
              </a:ext>
            </a:extLst>
          </p:cNvPr>
          <p:cNvPicPr>
            <a:picLocks noChangeAspect="1"/>
          </p:cNvPicPr>
          <p:nvPr/>
        </p:nvPicPr>
        <p:blipFill>
          <a:blip r:embed="rId5"/>
          <a:stretch>
            <a:fillRect/>
          </a:stretch>
        </p:blipFill>
        <p:spPr>
          <a:xfrm>
            <a:off x="3503712" y="3063960"/>
            <a:ext cx="1106210" cy="1008112"/>
          </a:xfrm>
          <a:prstGeom prst="rect">
            <a:avLst/>
          </a:prstGeom>
        </p:spPr>
      </p:pic>
      <p:pic>
        <p:nvPicPr>
          <p:cNvPr id="3" name="图片 2">
            <a:extLst>
              <a:ext uri="{FF2B5EF4-FFF2-40B4-BE49-F238E27FC236}">
                <a16:creationId xmlns:a16="http://schemas.microsoft.com/office/drawing/2014/main" id="{546B7965-DF26-40C0-8C52-B213E912481A}"/>
              </a:ext>
            </a:extLst>
          </p:cNvPr>
          <p:cNvPicPr>
            <a:picLocks noChangeAspect="1"/>
          </p:cNvPicPr>
          <p:nvPr/>
        </p:nvPicPr>
        <p:blipFill rotWithShape="1">
          <a:blip r:embed="rId6"/>
          <a:srcRect l="20768" r="20170"/>
          <a:stretch/>
        </p:blipFill>
        <p:spPr>
          <a:xfrm>
            <a:off x="2109222" y="4675227"/>
            <a:ext cx="818427" cy="993833"/>
          </a:xfrm>
          <a:prstGeom prst="rect">
            <a:avLst/>
          </a:prstGeom>
        </p:spPr>
      </p:pic>
      <p:pic>
        <p:nvPicPr>
          <p:cNvPr id="10" name="图片 9">
            <a:extLst>
              <a:ext uri="{FF2B5EF4-FFF2-40B4-BE49-F238E27FC236}">
                <a16:creationId xmlns:a16="http://schemas.microsoft.com/office/drawing/2014/main" id="{88788E88-3CA0-4B07-9246-18EE7537D644}"/>
              </a:ext>
            </a:extLst>
          </p:cNvPr>
          <p:cNvPicPr>
            <a:picLocks noChangeAspect="1"/>
          </p:cNvPicPr>
          <p:nvPr/>
        </p:nvPicPr>
        <p:blipFill rotWithShape="1">
          <a:blip r:embed="rId6"/>
          <a:srcRect l="20768" r="20170"/>
          <a:stretch/>
        </p:blipFill>
        <p:spPr>
          <a:xfrm>
            <a:off x="2999657" y="4675226"/>
            <a:ext cx="818427" cy="993833"/>
          </a:xfrm>
          <a:prstGeom prst="rect">
            <a:avLst/>
          </a:prstGeom>
        </p:spPr>
      </p:pic>
      <p:pic>
        <p:nvPicPr>
          <p:cNvPr id="11" name="图片 10">
            <a:extLst>
              <a:ext uri="{FF2B5EF4-FFF2-40B4-BE49-F238E27FC236}">
                <a16:creationId xmlns:a16="http://schemas.microsoft.com/office/drawing/2014/main" id="{AFF80578-F140-4C2D-852E-E6F93169B417}"/>
              </a:ext>
            </a:extLst>
          </p:cNvPr>
          <p:cNvPicPr>
            <a:picLocks noChangeAspect="1"/>
          </p:cNvPicPr>
          <p:nvPr/>
        </p:nvPicPr>
        <p:blipFill rotWithShape="1">
          <a:blip r:embed="rId6"/>
          <a:srcRect l="20768" r="20170"/>
          <a:stretch/>
        </p:blipFill>
        <p:spPr>
          <a:xfrm>
            <a:off x="4007769" y="4688179"/>
            <a:ext cx="818427" cy="993833"/>
          </a:xfrm>
          <a:prstGeom prst="rect">
            <a:avLst/>
          </a:prstGeom>
        </p:spPr>
      </p:pic>
      <p:sp>
        <p:nvSpPr>
          <p:cNvPr id="4" name="文本框 3">
            <a:extLst>
              <a:ext uri="{FF2B5EF4-FFF2-40B4-BE49-F238E27FC236}">
                <a16:creationId xmlns:a16="http://schemas.microsoft.com/office/drawing/2014/main" id="{D7C031D1-D9B3-42BF-8716-5C7B79B2C55D}"/>
              </a:ext>
            </a:extLst>
          </p:cNvPr>
          <p:cNvSpPr txBox="1"/>
          <p:nvPr/>
        </p:nvSpPr>
        <p:spPr>
          <a:xfrm>
            <a:off x="2050529" y="1139128"/>
            <a:ext cx="2339102" cy="523220"/>
          </a:xfrm>
          <a:prstGeom prst="rect">
            <a:avLst/>
          </a:prstGeom>
          <a:noFill/>
        </p:spPr>
        <p:txBody>
          <a:bodyPr wrap="none" rtlCol="0">
            <a:spAutoFit/>
          </a:bodyPr>
          <a:lstStyle/>
          <a:p>
            <a:r>
              <a:rPr lang="zh-CN" altLang="en-US" sz="2800" dirty="0">
                <a:solidFill>
                  <a:srgbClr val="FF0000"/>
                </a:solidFill>
                <a:latin typeface="黑体" panose="02010609060101010101" pitchFamily="49" charset="-122"/>
                <a:ea typeface="黑体" panose="02010609060101010101" pitchFamily="49" charset="-122"/>
              </a:rPr>
              <a:t>旧的存储层次</a:t>
            </a:r>
          </a:p>
        </p:txBody>
      </p:sp>
      <p:cxnSp>
        <p:nvCxnSpPr>
          <p:cNvPr id="6" name="直接连接符 5">
            <a:extLst>
              <a:ext uri="{FF2B5EF4-FFF2-40B4-BE49-F238E27FC236}">
                <a16:creationId xmlns:a16="http://schemas.microsoft.com/office/drawing/2014/main" id="{32FE2B93-7EB3-4944-9200-CA0325736A43}"/>
              </a:ext>
            </a:extLst>
          </p:cNvPr>
          <p:cNvCxnSpPr/>
          <p:nvPr/>
        </p:nvCxnSpPr>
        <p:spPr>
          <a:xfrm>
            <a:off x="1775520" y="2636912"/>
            <a:ext cx="309634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接连接符 14">
            <a:extLst>
              <a:ext uri="{FF2B5EF4-FFF2-40B4-BE49-F238E27FC236}">
                <a16:creationId xmlns:a16="http://schemas.microsoft.com/office/drawing/2014/main" id="{BB6265B2-D391-44E6-9F2D-247C050FFF0D}"/>
              </a:ext>
            </a:extLst>
          </p:cNvPr>
          <p:cNvCxnSpPr/>
          <p:nvPr/>
        </p:nvCxnSpPr>
        <p:spPr>
          <a:xfrm>
            <a:off x="1775520" y="4365104"/>
            <a:ext cx="3096344"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文本框 15">
            <a:extLst>
              <a:ext uri="{FF2B5EF4-FFF2-40B4-BE49-F238E27FC236}">
                <a16:creationId xmlns:a16="http://schemas.microsoft.com/office/drawing/2014/main" id="{104F93B7-FEF7-46D9-A994-53F7A35274C0}"/>
              </a:ext>
            </a:extLst>
          </p:cNvPr>
          <p:cNvSpPr txBox="1"/>
          <p:nvPr/>
        </p:nvSpPr>
        <p:spPr>
          <a:xfrm>
            <a:off x="7248128" y="1172666"/>
            <a:ext cx="2339102" cy="523220"/>
          </a:xfrm>
          <a:prstGeom prst="rect">
            <a:avLst/>
          </a:prstGeom>
          <a:noFill/>
        </p:spPr>
        <p:txBody>
          <a:bodyPr wrap="none" rtlCol="0">
            <a:spAutoFit/>
          </a:bodyPr>
          <a:lstStyle/>
          <a:p>
            <a:r>
              <a:rPr lang="zh-CN" altLang="en-US" sz="2800" dirty="0">
                <a:solidFill>
                  <a:srgbClr val="FF0000"/>
                </a:solidFill>
                <a:latin typeface="黑体" panose="02010609060101010101" pitchFamily="49" charset="-122"/>
                <a:ea typeface="黑体" panose="02010609060101010101" pitchFamily="49" charset="-122"/>
              </a:rPr>
              <a:t>新的存储层次</a:t>
            </a:r>
          </a:p>
        </p:txBody>
      </p:sp>
      <p:sp>
        <p:nvSpPr>
          <p:cNvPr id="7" name="文本框 6">
            <a:extLst>
              <a:ext uri="{FF2B5EF4-FFF2-40B4-BE49-F238E27FC236}">
                <a16:creationId xmlns:a16="http://schemas.microsoft.com/office/drawing/2014/main" id="{D7A1D2BE-E8B3-4D3B-99F9-41A755439C93}"/>
              </a:ext>
            </a:extLst>
          </p:cNvPr>
          <p:cNvSpPr txBox="1"/>
          <p:nvPr/>
        </p:nvSpPr>
        <p:spPr>
          <a:xfrm>
            <a:off x="1559254" y="1998198"/>
            <a:ext cx="782587" cy="369332"/>
          </a:xfrm>
          <a:prstGeom prst="rect">
            <a:avLst/>
          </a:prstGeom>
          <a:noFill/>
        </p:spPr>
        <p:txBody>
          <a:bodyPr wrap="none" rtlCol="0">
            <a:spAutoFit/>
          </a:bodyPr>
          <a:lstStyle/>
          <a:p>
            <a:r>
              <a:rPr lang="en-US" altLang="zh-CN" dirty="0"/>
              <a:t>DRAM</a:t>
            </a:r>
            <a:endParaRPr lang="zh-CN" altLang="en-US" dirty="0"/>
          </a:p>
        </p:txBody>
      </p:sp>
      <p:sp>
        <p:nvSpPr>
          <p:cNvPr id="18" name="文本框 17">
            <a:extLst>
              <a:ext uri="{FF2B5EF4-FFF2-40B4-BE49-F238E27FC236}">
                <a16:creationId xmlns:a16="http://schemas.microsoft.com/office/drawing/2014/main" id="{991D6BDF-43EC-4DD3-8CF4-8C8C6123B2C0}"/>
              </a:ext>
            </a:extLst>
          </p:cNvPr>
          <p:cNvSpPr txBox="1"/>
          <p:nvPr/>
        </p:nvSpPr>
        <p:spPr>
          <a:xfrm>
            <a:off x="1559496" y="3390539"/>
            <a:ext cx="574196" cy="369332"/>
          </a:xfrm>
          <a:prstGeom prst="rect">
            <a:avLst/>
          </a:prstGeom>
          <a:noFill/>
        </p:spPr>
        <p:txBody>
          <a:bodyPr wrap="none" rtlCol="0">
            <a:spAutoFit/>
          </a:bodyPr>
          <a:lstStyle/>
          <a:p>
            <a:r>
              <a:rPr lang="en-US" altLang="zh-CN" dirty="0"/>
              <a:t>Disk</a:t>
            </a:r>
            <a:endParaRPr lang="zh-CN" altLang="en-US" dirty="0"/>
          </a:p>
        </p:txBody>
      </p:sp>
      <p:sp>
        <p:nvSpPr>
          <p:cNvPr id="19" name="文本框 18">
            <a:extLst>
              <a:ext uri="{FF2B5EF4-FFF2-40B4-BE49-F238E27FC236}">
                <a16:creationId xmlns:a16="http://schemas.microsoft.com/office/drawing/2014/main" id="{B718FCA6-08F5-47DF-95A9-E2F7AE49A442}"/>
              </a:ext>
            </a:extLst>
          </p:cNvPr>
          <p:cNvSpPr txBox="1"/>
          <p:nvPr/>
        </p:nvSpPr>
        <p:spPr>
          <a:xfrm>
            <a:off x="1487488" y="4815762"/>
            <a:ext cx="626710" cy="369332"/>
          </a:xfrm>
          <a:prstGeom prst="rect">
            <a:avLst/>
          </a:prstGeom>
          <a:noFill/>
        </p:spPr>
        <p:txBody>
          <a:bodyPr wrap="none" rtlCol="0">
            <a:spAutoFit/>
          </a:bodyPr>
          <a:lstStyle/>
          <a:p>
            <a:r>
              <a:rPr lang="en-US" altLang="zh-CN" dirty="0"/>
              <a:t>Tape</a:t>
            </a:r>
            <a:endParaRPr lang="zh-CN" altLang="en-US" dirty="0"/>
          </a:p>
        </p:txBody>
      </p:sp>
      <p:pic>
        <p:nvPicPr>
          <p:cNvPr id="12" name="图片 11">
            <a:extLst>
              <a:ext uri="{FF2B5EF4-FFF2-40B4-BE49-F238E27FC236}">
                <a16:creationId xmlns:a16="http://schemas.microsoft.com/office/drawing/2014/main" id="{A73CD79C-D304-4E9A-9A5A-CCFD6A17022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789168" y="1752745"/>
            <a:ext cx="1043136" cy="776093"/>
          </a:xfrm>
          <a:prstGeom prst="rect">
            <a:avLst/>
          </a:prstGeom>
        </p:spPr>
      </p:pic>
      <p:pic>
        <p:nvPicPr>
          <p:cNvPr id="22" name="Picture 1">
            <a:extLst>
              <a:ext uri="{FF2B5EF4-FFF2-40B4-BE49-F238E27FC236}">
                <a16:creationId xmlns:a16="http://schemas.microsoft.com/office/drawing/2014/main" id="{79CF39C3-3785-401B-932B-64FABB605CFE}"/>
              </a:ext>
            </a:extLst>
          </p:cNvPr>
          <p:cNvPicPr>
            <a:picLocks noChangeAspect="1" noChangeArrowheads="1"/>
          </p:cNvPicPr>
          <p:nvPr/>
        </p:nvPicPr>
        <p:blipFill>
          <a:blip r:embed="rId4"/>
          <a:srcRect/>
          <a:stretch>
            <a:fillRect/>
          </a:stretch>
        </p:blipFill>
        <p:spPr bwMode="auto">
          <a:xfrm>
            <a:off x="7080427" y="2772795"/>
            <a:ext cx="1665739" cy="530430"/>
          </a:xfrm>
          <a:prstGeom prst="rect">
            <a:avLst/>
          </a:prstGeom>
          <a:noFill/>
          <a:ln w="9525">
            <a:noFill/>
            <a:miter lim="800000"/>
            <a:headEnd/>
            <a:tailEnd/>
          </a:ln>
          <a:effectLst/>
        </p:spPr>
      </p:pic>
      <p:sp>
        <p:nvSpPr>
          <p:cNvPr id="23" name="文本框 22">
            <a:extLst>
              <a:ext uri="{FF2B5EF4-FFF2-40B4-BE49-F238E27FC236}">
                <a16:creationId xmlns:a16="http://schemas.microsoft.com/office/drawing/2014/main" id="{D0AC94E0-EBBE-4D01-93DC-4A9B42BDC673}"/>
              </a:ext>
            </a:extLst>
          </p:cNvPr>
          <p:cNvSpPr txBox="1"/>
          <p:nvPr/>
        </p:nvSpPr>
        <p:spPr>
          <a:xfrm>
            <a:off x="6034089" y="1937072"/>
            <a:ext cx="1231427" cy="369332"/>
          </a:xfrm>
          <a:prstGeom prst="rect">
            <a:avLst/>
          </a:prstGeom>
          <a:noFill/>
        </p:spPr>
        <p:txBody>
          <a:bodyPr wrap="none" rtlCol="0">
            <a:spAutoFit/>
          </a:bodyPr>
          <a:lstStyle/>
          <a:p>
            <a:r>
              <a:rPr lang="en-US" altLang="zh-CN" b="1" dirty="0"/>
              <a:t>HBM/HMC</a:t>
            </a:r>
            <a:endParaRPr lang="zh-CN" altLang="en-US" b="1" dirty="0"/>
          </a:p>
        </p:txBody>
      </p:sp>
      <p:cxnSp>
        <p:nvCxnSpPr>
          <p:cNvPr id="24" name="直接连接符 23">
            <a:extLst>
              <a:ext uri="{FF2B5EF4-FFF2-40B4-BE49-F238E27FC236}">
                <a16:creationId xmlns:a16="http://schemas.microsoft.com/office/drawing/2014/main" id="{58599323-FBFA-4487-8DC6-BA2D334D327F}"/>
              </a:ext>
            </a:extLst>
          </p:cNvPr>
          <p:cNvCxnSpPr>
            <a:cxnSpLocks/>
          </p:cNvCxnSpPr>
          <p:nvPr/>
        </p:nvCxnSpPr>
        <p:spPr>
          <a:xfrm flipV="1">
            <a:off x="6816080" y="2633718"/>
            <a:ext cx="3744416" cy="3194"/>
          </a:xfrm>
          <a:prstGeom prst="line">
            <a:avLst/>
          </a:prstGeom>
        </p:spPr>
        <p:style>
          <a:lnRef idx="3">
            <a:schemeClr val="accent1"/>
          </a:lnRef>
          <a:fillRef idx="0">
            <a:schemeClr val="accent1"/>
          </a:fillRef>
          <a:effectRef idx="2">
            <a:schemeClr val="accent1"/>
          </a:effectRef>
          <a:fontRef idx="minor">
            <a:schemeClr val="tx1"/>
          </a:fontRef>
        </p:style>
      </p:cxnSp>
      <p:pic>
        <p:nvPicPr>
          <p:cNvPr id="17" name="图片 16">
            <a:extLst>
              <a:ext uri="{FF2B5EF4-FFF2-40B4-BE49-F238E27FC236}">
                <a16:creationId xmlns:a16="http://schemas.microsoft.com/office/drawing/2014/main" id="{344A0895-C9F1-42B2-B169-9463911B5E60}"/>
              </a:ext>
            </a:extLst>
          </p:cNvPr>
          <p:cNvPicPr>
            <a:picLocks noChangeAspect="1"/>
          </p:cNvPicPr>
          <p:nvPr/>
        </p:nvPicPr>
        <p:blipFill>
          <a:blip r:embed="rId8"/>
          <a:stretch>
            <a:fillRect/>
          </a:stretch>
        </p:blipFill>
        <p:spPr>
          <a:xfrm>
            <a:off x="9192344" y="3447449"/>
            <a:ext cx="1101950" cy="825846"/>
          </a:xfrm>
          <a:prstGeom prst="rect">
            <a:avLst/>
          </a:prstGeom>
        </p:spPr>
      </p:pic>
      <p:pic>
        <p:nvPicPr>
          <p:cNvPr id="21" name="图片 20">
            <a:extLst>
              <a:ext uri="{FF2B5EF4-FFF2-40B4-BE49-F238E27FC236}">
                <a16:creationId xmlns:a16="http://schemas.microsoft.com/office/drawing/2014/main" id="{892F6737-B83D-4F94-95ED-3E3D41E44CFA}"/>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t="6607" r="55040" b="20406"/>
          <a:stretch/>
        </p:blipFill>
        <p:spPr>
          <a:xfrm>
            <a:off x="9167664" y="1732570"/>
            <a:ext cx="1043137" cy="793073"/>
          </a:xfrm>
          <a:prstGeom prst="rect">
            <a:avLst/>
          </a:prstGeom>
        </p:spPr>
      </p:pic>
      <p:sp>
        <p:nvSpPr>
          <p:cNvPr id="30" name="文本框 29">
            <a:extLst>
              <a:ext uri="{FF2B5EF4-FFF2-40B4-BE49-F238E27FC236}">
                <a16:creationId xmlns:a16="http://schemas.microsoft.com/office/drawing/2014/main" id="{FFCA512A-A295-48D8-BC8F-FC170D4FDDE0}"/>
              </a:ext>
            </a:extLst>
          </p:cNvPr>
          <p:cNvSpPr txBox="1"/>
          <p:nvPr/>
        </p:nvSpPr>
        <p:spPr>
          <a:xfrm>
            <a:off x="6023750" y="2917606"/>
            <a:ext cx="801823" cy="1200329"/>
          </a:xfrm>
          <a:prstGeom prst="rect">
            <a:avLst/>
          </a:prstGeom>
          <a:noFill/>
        </p:spPr>
        <p:txBody>
          <a:bodyPr wrap="none" rtlCol="0">
            <a:spAutoFit/>
          </a:bodyPr>
          <a:lstStyle/>
          <a:p>
            <a:r>
              <a:rPr lang="en-US" altLang="zh-CN" b="1" dirty="0"/>
              <a:t>DRAM</a:t>
            </a:r>
          </a:p>
          <a:p>
            <a:r>
              <a:rPr lang="en-US" altLang="zh-CN" sz="2400" b="1" dirty="0">
                <a:latin typeface="黑体" panose="02010609060101010101" pitchFamily="49" charset="-122"/>
                <a:ea typeface="黑体" panose="02010609060101010101" pitchFamily="49" charset="-122"/>
              </a:rPr>
              <a:t> </a:t>
            </a:r>
            <a:r>
              <a:rPr lang="en-US" altLang="zh-CN" sz="36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r>
              <a:rPr lang="en-US" altLang="zh-CN" b="1" dirty="0"/>
              <a:t> SCM</a:t>
            </a:r>
          </a:p>
        </p:txBody>
      </p:sp>
      <p:cxnSp>
        <p:nvCxnSpPr>
          <p:cNvPr id="31" name="直接连接符 30">
            <a:extLst>
              <a:ext uri="{FF2B5EF4-FFF2-40B4-BE49-F238E27FC236}">
                <a16:creationId xmlns:a16="http://schemas.microsoft.com/office/drawing/2014/main" id="{9E547ECC-A7DC-4ADE-BD51-0CE858F0AB2F}"/>
              </a:ext>
            </a:extLst>
          </p:cNvPr>
          <p:cNvCxnSpPr>
            <a:cxnSpLocks/>
          </p:cNvCxnSpPr>
          <p:nvPr/>
        </p:nvCxnSpPr>
        <p:spPr>
          <a:xfrm>
            <a:off x="6816080" y="4365104"/>
            <a:ext cx="3744416" cy="0"/>
          </a:xfrm>
          <a:prstGeom prst="line">
            <a:avLst/>
          </a:prstGeom>
        </p:spPr>
        <p:style>
          <a:lnRef idx="3">
            <a:schemeClr val="accent1"/>
          </a:lnRef>
          <a:fillRef idx="0">
            <a:schemeClr val="accent1"/>
          </a:fillRef>
          <a:effectRef idx="2">
            <a:schemeClr val="accent1"/>
          </a:effectRef>
          <a:fontRef idx="minor">
            <a:schemeClr val="tx1"/>
          </a:fontRef>
        </p:style>
      </p:cxnSp>
      <p:pic>
        <p:nvPicPr>
          <p:cNvPr id="34" name="图片 33">
            <a:extLst>
              <a:ext uri="{FF2B5EF4-FFF2-40B4-BE49-F238E27FC236}">
                <a16:creationId xmlns:a16="http://schemas.microsoft.com/office/drawing/2014/main" id="{5BA3FA8E-3815-4A34-90C3-8F90C32EB4A9}"/>
              </a:ext>
            </a:extLst>
          </p:cNvPr>
          <p:cNvPicPr>
            <a:picLocks noChangeAspect="1"/>
          </p:cNvPicPr>
          <p:nvPr/>
        </p:nvPicPr>
        <p:blipFill>
          <a:blip r:embed="rId5"/>
          <a:stretch>
            <a:fillRect/>
          </a:stretch>
        </p:blipFill>
        <p:spPr>
          <a:xfrm>
            <a:off x="6990054" y="4514933"/>
            <a:ext cx="1106211" cy="1008112"/>
          </a:xfrm>
          <a:prstGeom prst="rect">
            <a:avLst/>
          </a:prstGeom>
        </p:spPr>
      </p:pic>
      <p:pic>
        <p:nvPicPr>
          <p:cNvPr id="35" name="图片 34">
            <a:extLst>
              <a:ext uri="{FF2B5EF4-FFF2-40B4-BE49-F238E27FC236}">
                <a16:creationId xmlns:a16="http://schemas.microsoft.com/office/drawing/2014/main" id="{B77BA31A-1F08-4C3E-899E-BF333CAAC11D}"/>
              </a:ext>
            </a:extLst>
          </p:cNvPr>
          <p:cNvPicPr>
            <a:picLocks noChangeAspect="1"/>
          </p:cNvPicPr>
          <p:nvPr/>
        </p:nvPicPr>
        <p:blipFill>
          <a:blip r:embed="rId5"/>
          <a:stretch>
            <a:fillRect/>
          </a:stretch>
        </p:blipFill>
        <p:spPr>
          <a:xfrm>
            <a:off x="8204500" y="4514933"/>
            <a:ext cx="1106210" cy="1008112"/>
          </a:xfrm>
          <a:prstGeom prst="rect">
            <a:avLst/>
          </a:prstGeom>
        </p:spPr>
      </p:pic>
      <p:sp>
        <p:nvSpPr>
          <p:cNvPr id="36" name="文本框 35">
            <a:extLst>
              <a:ext uri="{FF2B5EF4-FFF2-40B4-BE49-F238E27FC236}">
                <a16:creationId xmlns:a16="http://schemas.microsoft.com/office/drawing/2014/main" id="{088F7075-A5F8-4EB9-B86E-F3227D5C1D3B}"/>
              </a:ext>
            </a:extLst>
          </p:cNvPr>
          <p:cNvSpPr txBox="1"/>
          <p:nvPr/>
        </p:nvSpPr>
        <p:spPr>
          <a:xfrm>
            <a:off x="6066964" y="4831405"/>
            <a:ext cx="588623" cy="369332"/>
          </a:xfrm>
          <a:prstGeom prst="rect">
            <a:avLst/>
          </a:prstGeom>
          <a:noFill/>
        </p:spPr>
        <p:txBody>
          <a:bodyPr wrap="none" rtlCol="0">
            <a:spAutoFit/>
          </a:bodyPr>
          <a:lstStyle/>
          <a:p>
            <a:r>
              <a:rPr lang="en-US" altLang="zh-CN" b="1" dirty="0"/>
              <a:t>Disk</a:t>
            </a:r>
            <a:endParaRPr lang="zh-CN" altLang="en-US" b="1" dirty="0"/>
          </a:p>
        </p:txBody>
      </p:sp>
      <p:pic>
        <p:nvPicPr>
          <p:cNvPr id="37" name="图片 36">
            <a:extLst>
              <a:ext uri="{FF2B5EF4-FFF2-40B4-BE49-F238E27FC236}">
                <a16:creationId xmlns:a16="http://schemas.microsoft.com/office/drawing/2014/main" id="{645640B2-B697-41C3-B702-8096C9B8F5D5}"/>
              </a:ext>
            </a:extLst>
          </p:cNvPr>
          <p:cNvPicPr>
            <a:picLocks noChangeAspect="1"/>
          </p:cNvPicPr>
          <p:nvPr/>
        </p:nvPicPr>
        <p:blipFill>
          <a:blip r:embed="rId5"/>
          <a:stretch>
            <a:fillRect/>
          </a:stretch>
        </p:blipFill>
        <p:spPr>
          <a:xfrm>
            <a:off x="9461418" y="4509252"/>
            <a:ext cx="1106210" cy="1008112"/>
          </a:xfrm>
          <a:prstGeom prst="rect">
            <a:avLst/>
          </a:prstGeom>
        </p:spPr>
      </p:pic>
      <p:pic>
        <p:nvPicPr>
          <p:cNvPr id="38" name="图片 37">
            <a:extLst>
              <a:ext uri="{FF2B5EF4-FFF2-40B4-BE49-F238E27FC236}">
                <a16:creationId xmlns:a16="http://schemas.microsoft.com/office/drawing/2014/main" id="{52951FDA-3AD8-4AFC-98E5-AF650278EA96}"/>
              </a:ext>
            </a:extLst>
          </p:cNvPr>
          <p:cNvPicPr>
            <a:picLocks noChangeAspect="1"/>
          </p:cNvPicPr>
          <p:nvPr/>
        </p:nvPicPr>
        <p:blipFill>
          <a:blip r:embed="rId8"/>
          <a:stretch>
            <a:fillRect/>
          </a:stretch>
        </p:blipFill>
        <p:spPr>
          <a:xfrm>
            <a:off x="7352575" y="3429407"/>
            <a:ext cx="1101950" cy="825846"/>
          </a:xfrm>
          <a:prstGeom prst="rect">
            <a:avLst/>
          </a:prstGeom>
        </p:spPr>
      </p:pic>
      <p:pic>
        <p:nvPicPr>
          <p:cNvPr id="39" name="Picture 1">
            <a:extLst>
              <a:ext uri="{FF2B5EF4-FFF2-40B4-BE49-F238E27FC236}">
                <a16:creationId xmlns:a16="http://schemas.microsoft.com/office/drawing/2014/main" id="{D1DC8665-2253-4072-BD24-BF93C47AE00B}"/>
              </a:ext>
            </a:extLst>
          </p:cNvPr>
          <p:cNvPicPr>
            <a:picLocks noChangeAspect="1" noChangeArrowheads="1"/>
          </p:cNvPicPr>
          <p:nvPr/>
        </p:nvPicPr>
        <p:blipFill>
          <a:blip r:embed="rId4"/>
          <a:srcRect/>
          <a:stretch>
            <a:fillRect/>
          </a:stretch>
        </p:blipFill>
        <p:spPr bwMode="auto">
          <a:xfrm>
            <a:off x="8880627" y="2752634"/>
            <a:ext cx="1665739" cy="530430"/>
          </a:xfrm>
          <a:prstGeom prst="rect">
            <a:avLst/>
          </a:prstGeom>
          <a:noFill/>
          <a:ln w="9525">
            <a:noFill/>
            <a:miter lim="800000"/>
            <a:headEnd/>
            <a:tailEnd/>
          </a:ln>
          <a:effectLst/>
        </p:spPr>
      </p:pic>
      <p:sp>
        <p:nvSpPr>
          <p:cNvPr id="27" name="箭头: 右 26">
            <a:extLst>
              <a:ext uri="{FF2B5EF4-FFF2-40B4-BE49-F238E27FC236}">
                <a16:creationId xmlns:a16="http://schemas.microsoft.com/office/drawing/2014/main" id="{66CE5A4C-1B7B-4A7D-98BA-193219446C34}"/>
              </a:ext>
            </a:extLst>
          </p:cNvPr>
          <p:cNvSpPr/>
          <p:nvPr/>
        </p:nvSpPr>
        <p:spPr>
          <a:xfrm>
            <a:off x="4935657" y="3283064"/>
            <a:ext cx="1080363" cy="666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itle 1">
            <a:extLst>
              <a:ext uri="{FF2B5EF4-FFF2-40B4-BE49-F238E27FC236}">
                <a16:creationId xmlns:a16="http://schemas.microsoft.com/office/drawing/2014/main" id="{F1858FB2-96A5-466C-90E8-335ACC3F97CF}"/>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3"/>
          <p:cNvSpPr>
            <a:spLocks noGrp="1"/>
          </p:cNvSpPr>
          <p:nvPr>
            <p:ph type="sldNum" sz="quarter" idx="12"/>
          </p:nvPr>
        </p:nvSpPr>
        <p:spPr>
          <a:xfrm>
            <a:off x="8382016" y="6492876"/>
            <a:ext cx="2133600" cy="365125"/>
          </a:xfrm>
          <a:noFill/>
          <a:ln>
            <a:miter lim="800000"/>
            <a:headEnd/>
            <a:tailEnd/>
          </a:ln>
        </p:spPr>
        <p:txBody>
          <a:bodyPr/>
          <a:lstStyle/>
          <a:p>
            <a:fld id="{F547AFAD-D63B-487F-9C5F-C72404A13DC6}" type="slidenum">
              <a:rPr lang="zh-TW" altLang="en-US">
                <a:latin typeface="黑体" pitchFamily="49" charset="-122"/>
                <a:ea typeface="黑体" pitchFamily="49" charset="-122"/>
              </a:rPr>
              <a:pPr/>
              <a:t>72</a:t>
            </a:fld>
            <a:endParaRPr lang="en-US" altLang="zh-TW" dirty="0">
              <a:latin typeface="黑体" pitchFamily="49" charset="-122"/>
              <a:ea typeface="黑体" pitchFamily="49" charset="-122"/>
            </a:endParaRPr>
          </a:p>
        </p:txBody>
      </p:sp>
      <p:sp>
        <p:nvSpPr>
          <p:cNvPr id="7" name="TextBox 6"/>
          <p:cNvSpPr txBox="1">
            <a:spLocks noChangeArrowheads="1"/>
          </p:cNvSpPr>
          <p:nvPr/>
        </p:nvSpPr>
        <p:spPr bwMode="auto">
          <a:xfrm>
            <a:off x="2166910" y="5929330"/>
            <a:ext cx="8072438" cy="523220"/>
          </a:xfrm>
          <a:prstGeom prst="rect">
            <a:avLst/>
          </a:prstGeom>
          <a:noFill/>
          <a:ln w="9525">
            <a:noFill/>
            <a:miter lim="800000"/>
            <a:headEnd/>
            <a:tailEnd/>
          </a:ln>
        </p:spPr>
        <p:txBody>
          <a:bodyPr>
            <a:spAutoFit/>
          </a:bodyPr>
          <a:lstStyle/>
          <a:p>
            <a:pPr fontAlgn="ctr"/>
            <a:r>
              <a:rPr lang="zh-CN" altLang="en-US" sz="2800" dirty="0">
                <a:solidFill>
                  <a:srgbClr val="FF0000"/>
                </a:solidFill>
                <a:latin typeface="黑体" pitchFamily="49" charset="-122"/>
                <a:ea typeface="黑体" pitchFamily="49" charset="-122"/>
              </a:rPr>
              <a:t>混合内存计算系统</a:t>
            </a:r>
            <a:r>
              <a:rPr lang="zh-CN" altLang="en-US" sz="2800" dirty="0">
                <a:latin typeface="黑体" pitchFamily="49" charset="-122"/>
                <a:ea typeface="黑体" pitchFamily="49" charset="-122"/>
              </a:rPr>
              <a:t>：更低的成本和能耗</a:t>
            </a:r>
            <a:endParaRPr lang="en-US" altLang="zh-CN" sz="2800" dirty="0">
              <a:latin typeface="黑体" pitchFamily="49" charset="-122"/>
              <a:ea typeface="黑体" pitchFamily="49" charset="-122"/>
            </a:endParaRPr>
          </a:p>
        </p:txBody>
      </p:sp>
      <p:pic>
        <p:nvPicPr>
          <p:cNvPr id="66564" name="Picture 4"/>
          <p:cNvPicPr>
            <a:picLocks noChangeAspect="1" noChangeArrowheads="1"/>
          </p:cNvPicPr>
          <p:nvPr/>
        </p:nvPicPr>
        <p:blipFill>
          <a:blip r:embed="rId2"/>
          <a:srcRect/>
          <a:stretch>
            <a:fillRect/>
          </a:stretch>
        </p:blipFill>
        <p:spPr bwMode="auto">
          <a:xfrm>
            <a:off x="2238349" y="1571612"/>
            <a:ext cx="5072063" cy="4325938"/>
          </a:xfrm>
          <a:prstGeom prst="rect">
            <a:avLst/>
          </a:prstGeom>
          <a:noFill/>
          <a:ln>
            <a:noFill/>
          </a:ln>
          <a:effectLst>
            <a:prstShdw prst="shdw17" dist="17961" dir="2700000">
              <a:schemeClr val="accent1">
                <a:gamma/>
                <a:shade val="60000"/>
                <a:invGamma/>
                <a:alpha val="50000"/>
              </a:schemeClr>
            </a:prstShdw>
          </a:effectLst>
        </p:spPr>
      </p:pic>
      <p:sp>
        <p:nvSpPr>
          <p:cNvPr id="16390" name="矩形 1"/>
          <p:cNvSpPr>
            <a:spLocks noChangeArrowheads="1"/>
          </p:cNvSpPr>
          <p:nvPr/>
        </p:nvSpPr>
        <p:spPr bwMode="auto">
          <a:xfrm>
            <a:off x="2524100" y="1000108"/>
            <a:ext cx="4852610" cy="523220"/>
          </a:xfrm>
          <a:prstGeom prst="rect">
            <a:avLst/>
          </a:prstGeom>
          <a:noFill/>
          <a:ln w="9525">
            <a:noFill/>
            <a:miter lim="800000"/>
            <a:headEnd/>
            <a:tailEnd/>
          </a:ln>
        </p:spPr>
        <p:txBody>
          <a:bodyPr wrap="none">
            <a:spAutoFit/>
          </a:bodyPr>
          <a:lstStyle/>
          <a:p>
            <a:r>
              <a:rPr lang="zh-CN" altLang="en-US" sz="2800" dirty="0">
                <a:latin typeface="黑体" pitchFamily="49" charset="-122"/>
                <a:ea typeface="黑体" pitchFamily="49" charset="-122"/>
              </a:rPr>
              <a:t>构建</a:t>
            </a:r>
            <a:r>
              <a:rPr lang="en-US" altLang="zh-CN" sz="2800" dirty="0">
                <a:latin typeface="黑体" pitchFamily="49" charset="-122"/>
                <a:ea typeface="黑体" pitchFamily="49" charset="-122"/>
              </a:rPr>
              <a:t>DRAM+SCM</a:t>
            </a:r>
            <a:r>
              <a:rPr lang="zh-CN" altLang="en-US" sz="2800" dirty="0">
                <a:latin typeface="黑体" pitchFamily="49" charset="-122"/>
                <a:ea typeface="黑体" pitchFamily="49" charset="-122"/>
              </a:rPr>
              <a:t>的混合内存结构</a:t>
            </a:r>
          </a:p>
        </p:txBody>
      </p:sp>
      <p:sp>
        <p:nvSpPr>
          <p:cNvPr id="16391" name="椭圆 2"/>
          <p:cNvSpPr>
            <a:spLocks noChangeArrowheads="1"/>
          </p:cNvSpPr>
          <p:nvPr/>
        </p:nvSpPr>
        <p:spPr bwMode="auto">
          <a:xfrm>
            <a:off x="3935090" y="3158383"/>
            <a:ext cx="2520950" cy="2160587"/>
          </a:xfrm>
          <a:prstGeom prst="ellipse">
            <a:avLst/>
          </a:prstGeom>
          <a:noFill/>
          <a:ln w="31750">
            <a:solidFill>
              <a:srgbClr val="FF0000"/>
            </a:solidFill>
            <a:round/>
            <a:headEnd/>
            <a:tailEnd/>
          </a:ln>
        </p:spPr>
        <p:txBody>
          <a:bodyPr anchor="ctr"/>
          <a:lstStyle/>
          <a:p>
            <a:endParaRPr lang="zh-CN" altLang="en-US">
              <a:latin typeface="黑体" pitchFamily="49" charset="-122"/>
              <a:ea typeface="黑体" pitchFamily="49" charset="-122"/>
            </a:endParaRPr>
          </a:p>
        </p:txBody>
      </p:sp>
      <p:sp>
        <p:nvSpPr>
          <p:cNvPr id="16392" name="内容占位符 2"/>
          <p:cNvSpPr>
            <a:spLocks noGrp="1"/>
          </p:cNvSpPr>
          <p:nvPr>
            <p:ph idx="1"/>
          </p:nvPr>
        </p:nvSpPr>
        <p:spPr>
          <a:xfrm>
            <a:off x="7381885" y="2285993"/>
            <a:ext cx="3000401" cy="2087563"/>
          </a:xfrm>
        </p:spPr>
        <p:txBody>
          <a:bodyPr/>
          <a:lstStyle/>
          <a:p>
            <a:r>
              <a:rPr lang="zh-CN" altLang="en-US" sz="2400" dirty="0">
                <a:latin typeface="黑体" pitchFamily="49" charset="-122"/>
                <a:ea typeface="黑体" pitchFamily="49" charset="-122"/>
              </a:rPr>
              <a:t>多通道“内存”访问能力</a:t>
            </a:r>
            <a:endParaRPr lang="en-US" altLang="zh-CN" sz="2400" dirty="0">
              <a:latin typeface="黑体" pitchFamily="49" charset="-122"/>
              <a:ea typeface="黑体" pitchFamily="49" charset="-122"/>
            </a:endParaRPr>
          </a:p>
          <a:p>
            <a:r>
              <a:rPr lang="zh-CN" altLang="en-US" sz="2400" dirty="0">
                <a:latin typeface="黑体" pitchFamily="49" charset="-122"/>
                <a:ea typeface="黑体" pitchFamily="49" charset="-122"/>
              </a:rPr>
              <a:t>计算不仅在</a:t>
            </a:r>
            <a:r>
              <a:rPr lang="en-US" altLang="zh-CN" sz="2400" dirty="0">
                <a:latin typeface="黑体" pitchFamily="49" charset="-122"/>
                <a:ea typeface="黑体" pitchFamily="49" charset="-122"/>
              </a:rPr>
              <a:t>DRAM</a:t>
            </a:r>
            <a:r>
              <a:rPr lang="zh-CN" altLang="en-US" sz="2400" dirty="0">
                <a:latin typeface="黑体" pitchFamily="49" charset="-122"/>
                <a:ea typeface="黑体" pitchFamily="49" charset="-122"/>
              </a:rPr>
              <a:t>上，也在</a:t>
            </a:r>
            <a:r>
              <a:rPr lang="en-US" altLang="zh-CN" sz="2400" dirty="0">
                <a:latin typeface="黑体" pitchFamily="49" charset="-122"/>
                <a:ea typeface="黑体" pitchFamily="49" charset="-122"/>
              </a:rPr>
              <a:t>SCM</a:t>
            </a:r>
            <a:r>
              <a:rPr lang="zh-CN" altLang="en-US" sz="2400" dirty="0">
                <a:latin typeface="黑体" pitchFamily="49" charset="-122"/>
                <a:ea typeface="黑体" pitchFamily="49" charset="-122"/>
              </a:rPr>
              <a:t>等新“内存”部件上</a:t>
            </a:r>
            <a:endParaRPr lang="en-US" altLang="zh-CN" sz="2400" dirty="0">
              <a:latin typeface="黑体" pitchFamily="49" charset="-122"/>
              <a:ea typeface="黑体" pitchFamily="49" charset="-122"/>
            </a:endParaRPr>
          </a:p>
        </p:txBody>
      </p:sp>
      <p:cxnSp>
        <p:nvCxnSpPr>
          <p:cNvPr id="10" name="直接箭头连接符 9"/>
          <p:cNvCxnSpPr/>
          <p:nvPr/>
        </p:nvCxnSpPr>
        <p:spPr>
          <a:xfrm>
            <a:off x="3071664" y="4071942"/>
            <a:ext cx="857256" cy="15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3071664" y="4714884"/>
            <a:ext cx="857256" cy="15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3" name="Title 1">
            <a:extLst>
              <a:ext uri="{FF2B5EF4-FFF2-40B4-BE49-F238E27FC236}">
                <a16:creationId xmlns:a16="http://schemas.microsoft.com/office/drawing/2014/main" id="{3D57BA7B-52ED-40BD-9BFE-86F47533D5D9}"/>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543076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2"/>
          <p:cNvSpPr>
            <a:spLocks noGrp="1"/>
          </p:cNvSpPr>
          <p:nvPr>
            <p:ph idx="1"/>
          </p:nvPr>
        </p:nvSpPr>
        <p:spPr>
          <a:xfrm>
            <a:off x="1160060" y="1000109"/>
            <a:ext cx="9022136" cy="1857375"/>
          </a:xfrm>
        </p:spPr>
        <p:txBody>
          <a:bodyPr/>
          <a:lstStyle/>
          <a:p>
            <a:pPr>
              <a:buFont typeface="Wingdings" pitchFamily="2" charset="2"/>
              <a:buChar char="n"/>
            </a:pPr>
            <a:r>
              <a:rPr lang="en-US" altLang="zh-CN" dirty="0">
                <a:latin typeface="黑体" pitchFamily="49" charset="-122"/>
                <a:ea typeface="黑体" pitchFamily="49" charset="-122"/>
              </a:rPr>
              <a:t>HP</a:t>
            </a:r>
            <a:r>
              <a:rPr lang="zh-CN" altLang="en-US" dirty="0">
                <a:latin typeface="黑体" pitchFamily="49" charset="-122"/>
                <a:ea typeface="黑体" pitchFamily="49" charset="-122"/>
              </a:rPr>
              <a:t>以内存为中心的“</a:t>
            </a:r>
            <a:r>
              <a:rPr lang="en-US" altLang="zh-CN" dirty="0">
                <a:latin typeface="黑体" pitchFamily="49" charset="-122"/>
                <a:ea typeface="黑体" pitchFamily="49" charset="-122"/>
              </a:rPr>
              <a:t>The Machine”</a:t>
            </a:r>
            <a:r>
              <a:rPr lang="zh-CN" altLang="en-US" dirty="0">
                <a:latin typeface="黑体" pitchFamily="49" charset="-122"/>
                <a:ea typeface="黑体" pitchFamily="49" charset="-122"/>
              </a:rPr>
              <a:t>原型机</a:t>
            </a:r>
            <a:endParaRPr lang="en-US" altLang="zh-CN" dirty="0">
              <a:latin typeface="黑体" pitchFamily="49" charset="-122"/>
              <a:ea typeface="黑体" pitchFamily="49" charset="-122"/>
            </a:endParaRPr>
          </a:p>
          <a:p>
            <a:pPr lvl="1">
              <a:buFont typeface="Arial" pitchFamily="34" charset="0"/>
              <a:buChar char="•"/>
            </a:pPr>
            <a:r>
              <a:rPr lang="zh-CN" altLang="en-US" b="1" dirty="0">
                <a:latin typeface="黑体" pitchFamily="49" charset="-122"/>
                <a:ea typeface="黑体" pitchFamily="49" charset="-122"/>
              </a:rPr>
              <a:t>采用了非易失性存储技术</a:t>
            </a:r>
            <a:r>
              <a:rPr lang="en-US" altLang="zh-CN" b="1" dirty="0">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忆阻器</a:t>
            </a:r>
            <a:endParaRPr lang="en-US" altLang="zh-CN" b="1" dirty="0">
              <a:solidFill>
                <a:srgbClr val="FF0000"/>
              </a:solidFill>
              <a:latin typeface="黑体" pitchFamily="49" charset="-122"/>
              <a:ea typeface="黑体" pitchFamily="49" charset="-122"/>
            </a:endParaRPr>
          </a:p>
          <a:p>
            <a:pPr lvl="1">
              <a:buFont typeface="Arial" pitchFamily="34" charset="0"/>
              <a:buChar char="•"/>
            </a:pPr>
            <a:r>
              <a:rPr lang="zh-CN" altLang="en-US" b="1" dirty="0">
                <a:latin typeface="黑体" pitchFamily="49" charset="-122"/>
                <a:ea typeface="黑体" pitchFamily="49" charset="-122"/>
              </a:rPr>
              <a:t>单机柜</a:t>
            </a:r>
            <a:r>
              <a:rPr lang="en-US" altLang="zh-CN" b="1" dirty="0">
                <a:latin typeface="黑体" pitchFamily="49" charset="-122"/>
                <a:ea typeface="黑体" pitchFamily="49" charset="-122"/>
              </a:rPr>
              <a:t>40</a:t>
            </a:r>
            <a:r>
              <a:rPr lang="zh-CN" altLang="en-US" b="1" dirty="0">
                <a:latin typeface="黑体" pitchFamily="49" charset="-122"/>
                <a:ea typeface="黑体" pitchFamily="49" charset="-122"/>
              </a:rPr>
              <a:t>个节点可共同分享</a:t>
            </a:r>
            <a:r>
              <a:rPr lang="en-US" altLang="zh-CN" b="1" dirty="0">
                <a:latin typeface="黑体" pitchFamily="49" charset="-122"/>
                <a:ea typeface="黑体" pitchFamily="49" charset="-122"/>
              </a:rPr>
              <a:t>160 TB</a:t>
            </a:r>
            <a:r>
              <a:rPr lang="zh-CN" altLang="en-US" b="1" dirty="0">
                <a:latin typeface="黑体" pitchFamily="49" charset="-122"/>
                <a:ea typeface="黑体" pitchFamily="49" charset="-122"/>
              </a:rPr>
              <a:t>的内存资源，是当前世界上最大的单机内存计算系统</a:t>
            </a:r>
            <a:endParaRPr lang="en-US" altLang="zh-CN" b="1" dirty="0">
              <a:latin typeface="黑体" pitchFamily="49" charset="-122"/>
              <a:ea typeface="黑体" pitchFamily="49" charset="-122"/>
            </a:endParaRPr>
          </a:p>
          <a:p>
            <a:pPr lvl="1"/>
            <a:endParaRPr lang="zh-CN" altLang="en-US" dirty="0"/>
          </a:p>
        </p:txBody>
      </p:sp>
      <p:sp>
        <p:nvSpPr>
          <p:cNvPr id="34820" name="灯片编号占位符 3"/>
          <p:cNvSpPr>
            <a:spLocks noGrp="1"/>
          </p:cNvSpPr>
          <p:nvPr>
            <p:ph type="sldNum" sz="quarter" idx="12"/>
          </p:nvPr>
        </p:nvSpPr>
        <p:spPr>
          <a:xfrm>
            <a:off x="8167702" y="6492876"/>
            <a:ext cx="2133600" cy="365125"/>
          </a:xfrm>
          <a:noFill/>
          <a:ln>
            <a:miter lim="800000"/>
            <a:headEnd/>
            <a:tailEnd/>
          </a:ln>
        </p:spPr>
        <p:txBody>
          <a:bodyPr/>
          <a:lstStyle/>
          <a:p>
            <a:fld id="{15B8C708-DF6C-41A8-894C-110A51EF3B3A}" type="slidenum">
              <a:rPr lang="zh-TW" altLang="en-US" smtClean="0"/>
              <a:pPr/>
              <a:t>73</a:t>
            </a:fld>
            <a:endParaRPr lang="en-US" altLang="zh-TW"/>
          </a:p>
        </p:txBody>
      </p:sp>
      <p:pic>
        <p:nvPicPr>
          <p:cNvPr id="108546" name="Picture 2"/>
          <p:cNvPicPr>
            <a:picLocks noChangeAspect="1" noChangeArrowheads="1"/>
          </p:cNvPicPr>
          <p:nvPr/>
        </p:nvPicPr>
        <p:blipFill>
          <a:blip r:embed="rId3"/>
          <a:srcRect/>
          <a:stretch>
            <a:fillRect/>
          </a:stretch>
        </p:blipFill>
        <p:spPr bwMode="auto">
          <a:xfrm>
            <a:off x="2166938" y="3286122"/>
            <a:ext cx="3644900" cy="3192463"/>
          </a:xfrm>
          <a:prstGeom prst="rect">
            <a:avLst/>
          </a:prstGeom>
          <a:noFill/>
          <a:ln w="9525" cap="flat" cmpd="sng" algn="ctr">
            <a:noFill/>
            <a:prstDash val="solid"/>
            <a:miter lim="800000"/>
            <a:headEnd/>
            <a:tailEnd/>
          </a:ln>
          <a:effectLst>
            <a:prstShdw prst="shdw17" dist="17961" dir="2700000">
              <a:schemeClr val="accent1">
                <a:gamma/>
                <a:shade val="60000"/>
                <a:invGamma/>
                <a:alpha val="50000"/>
              </a:schemeClr>
            </a:prstShdw>
          </a:effectLst>
        </p:spPr>
      </p:pic>
      <p:pic>
        <p:nvPicPr>
          <p:cNvPr id="108547" name="Picture 3"/>
          <p:cNvPicPr>
            <a:picLocks noChangeAspect="1" noChangeArrowheads="1"/>
          </p:cNvPicPr>
          <p:nvPr/>
        </p:nvPicPr>
        <p:blipFill>
          <a:blip r:embed="rId4"/>
          <a:srcRect/>
          <a:stretch>
            <a:fillRect/>
          </a:stretch>
        </p:blipFill>
        <p:spPr bwMode="auto">
          <a:xfrm>
            <a:off x="6881813" y="3286121"/>
            <a:ext cx="3529012" cy="3214688"/>
          </a:xfrm>
          <a:prstGeom prst="rect">
            <a:avLst/>
          </a:prstGeom>
          <a:noFill/>
          <a:ln w="9525" cap="flat" cmpd="sng" algn="ctr">
            <a:noFill/>
            <a:prstDash val="solid"/>
            <a:miter lim="800000"/>
            <a:headEnd/>
            <a:tailEnd/>
          </a:ln>
          <a:effectLst>
            <a:prstShdw prst="shdw17" dist="17961" dir="2700000">
              <a:schemeClr val="accent1">
                <a:gamma/>
                <a:shade val="60000"/>
                <a:invGamma/>
                <a:alpha val="50000"/>
              </a:schemeClr>
            </a:prstShdw>
          </a:effectLst>
        </p:spPr>
      </p:pic>
      <p:sp>
        <p:nvSpPr>
          <p:cNvPr id="34823" name="TextBox 6"/>
          <p:cNvSpPr txBox="1">
            <a:spLocks noChangeArrowheads="1"/>
          </p:cNvSpPr>
          <p:nvPr/>
        </p:nvSpPr>
        <p:spPr bwMode="auto">
          <a:xfrm>
            <a:off x="2881314" y="2857496"/>
            <a:ext cx="2122697" cy="400110"/>
          </a:xfrm>
          <a:prstGeom prst="rect">
            <a:avLst/>
          </a:prstGeom>
          <a:noFill/>
          <a:ln w="9525">
            <a:noFill/>
            <a:miter lim="800000"/>
            <a:headEnd/>
            <a:tailEnd/>
          </a:ln>
        </p:spPr>
        <p:txBody>
          <a:bodyPr wrap="none">
            <a:spAutoFit/>
          </a:bodyPr>
          <a:lstStyle/>
          <a:p>
            <a:r>
              <a:rPr lang="en-US" altLang="zh-CN" sz="2000" b="1" dirty="0">
                <a:solidFill>
                  <a:srgbClr val="FF0000"/>
                </a:solidFill>
                <a:latin typeface="黑体" pitchFamily="49" charset="-122"/>
                <a:ea typeface="黑体" pitchFamily="49" charset="-122"/>
              </a:rPr>
              <a:t>CPU</a:t>
            </a:r>
            <a:r>
              <a:rPr lang="zh-CN" altLang="en-US" sz="2000" b="1" dirty="0">
                <a:solidFill>
                  <a:srgbClr val="FF0000"/>
                </a:solidFill>
                <a:latin typeface="黑体" pitchFamily="49" charset="-122"/>
                <a:ea typeface="黑体" pitchFamily="49" charset="-122"/>
              </a:rPr>
              <a:t>为中心的计算</a:t>
            </a:r>
          </a:p>
        </p:txBody>
      </p:sp>
      <p:sp>
        <p:nvSpPr>
          <p:cNvPr id="34824" name="TextBox 7"/>
          <p:cNvSpPr txBox="1">
            <a:spLocks noChangeArrowheads="1"/>
          </p:cNvSpPr>
          <p:nvPr/>
        </p:nvSpPr>
        <p:spPr bwMode="auto">
          <a:xfrm>
            <a:off x="7632700" y="2857496"/>
            <a:ext cx="2249488" cy="400050"/>
          </a:xfrm>
          <a:prstGeom prst="rect">
            <a:avLst/>
          </a:prstGeom>
          <a:noFill/>
          <a:ln w="9525">
            <a:noFill/>
            <a:miter lim="800000"/>
            <a:headEnd/>
            <a:tailEnd/>
          </a:ln>
        </p:spPr>
        <p:txBody>
          <a:bodyPr wrap="none">
            <a:spAutoFit/>
          </a:bodyPr>
          <a:lstStyle/>
          <a:p>
            <a:r>
              <a:rPr lang="zh-CN" altLang="en-US" sz="2000" b="1" dirty="0">
                <a:solidFill>
                  <a:srgbClr val="FF0000"/>
                </a:solidFill>
                <a:latin typeface="黑体" pitchFamily="49" charset="-122"/>
                <a:ea typeface="黑体" pitchFamily="49" charset="-122"/>
              </a:rPr>
              <a:t>内存为中心的计算</a:t>
            </a:r>
          </a:p>
        </p:txBody>
      </p:sp>
      <p:sp>
        <p:nvSpPr>
          <p:cNvPr id="9" name="右箭头 8"/>
          <p:cNvSpPr/>
          <p:nvPr/>
        </p:nvSpPr>
        <p:spPr bwMode="auto">
          <a:xfrm>
            <a:off x="5881688" y="4857746"/>
            <a:ext cx="857250" cy="357188"/>
          </a:xfrm>
          <a:prstGeom prst="rightArrow">
            <a:avLst/>
          </a:prstGeom>
          <a:gradFill rotWithShape="0">
            <a:gsLst>
              <a:gs pos="0">
                <a:schemeClr val="bg1"/>
              </a:gs>
              <a:gs pos="100000">
                <a:schemeClr val="accent1"/>
              </a:gs>
            </a:gsLst>
            <a:path path="rect">
              <a:fillToRect l="50000" t="50000" r="50000" b="50000"/>
            </a:path>
          </a:gradFill>
          <a:ln w="9525" cap="flat" cmpd="sng" algn="ctr">
            <a:solidFill>
              <a:schemeClr val="tx1"/>
            </a:solidFill>
            <a:prstDash val="solid"/>
            <a:round/>
            <a:headEnd type="none" w="med" len="med"/>
            <a:tailEnd type="none" w="med" len="med"/>
          </a:ln>
          <a:effectLst/>
          <a:extLst>
            <a:ext uri="{AF507438-7753-43e0-B8FC-AC1667EBCBE1}"/>
          </a:extLst>
        </p:spPr>
        <p:txBody>
          <a:bodyPr anchor="ctr"/>
          <a:lstStyle/>
          <a:p>
            <a:pPr algn="ctr" fontAlgn="ctr">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Title 1">
            <a:extLst>
              <a:ext uri="{FF2B5EF4-FFF2-40B4-BE49-F238E27FC236}">
                <a16:creationId xmlns:a16="http://schemas.microsoft.com/office/drawing/2014/main" id="{2D3FA1BC-4BE5-4E61-A742-45BF773C2FDD}"/>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03195042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a:spLocks noGrp="1"/>
          </p:cNvSpPr>
          <p:nvPr>
            <p:ph type="sldNum" sz="quarter" idx="12"/>
          </p:nvPr>
        </p:nvSpPr>
        <p:spPr>
          <a:noFill/>
          <a:ln>
            <a:miter lim="800000"/>
            <a:headEnd/>
            <a:tailEnd/>
          </a:ln>
        </p:spPr>
        <p:txBody>
          <a:bodyPr/>
          <a:lstStyle/>
          <a:p>
            <a:fld id="{09B5D977-D1AB-444B-A9C5-28E5551688AB}" type="slidenum">
              <a:rPr lang="zh-TW" altLang="en-US" smtClean="0"/>
              <a:pPr/>
              <a:t>74</a:t>
            </a:fld>
            <a:endParaRPr lang="en-US" altLang="zh-TW"/>
          </a:p>
        </p:txBody>
      </p:sp>
      <p:pic>
        <p:nvPicPr>
          <p:cNvPr id="109570" name="Picture 2"/>
          <p:cNvPicPr>
            <a:picLocks noChangeAspect="1" noChangeArrowheads="1"/>
          </p:cNvPicPr>
          <p:nvPr/>
        </p:nvPicPr>
        <p:blipFill>
          <a:blip r:embed="rId2"/>
          <a:srcRect/>
          <a:stretch>
            <a:fillRect/>
          </a:stretch>
        </p:blipFill>
        <p:spPr bwMode="auto">
          <a:xfrm>
            <a:off x="1524000" y="1214422"/>
            <a:ext cx="9144000" cy="4088000"/>
          </a:xfrm>
          <a:prstGeom prst="rect">
            <a:avLst/>
          </a:prstGeom>
          <a:noFill/>
          <a:ln w="9525" cap="flat" cmpd="sng" algn="ctr">
            <a:noFill/>
            <a:prstDash val="solid"/>
            <a:miter lim="800000"/>
            <a:headEnd/>
            <a:tailEnd/>
          </a:ln>
          <a:effectLst>
            <a:prstShdw prst="shdw17" dist="17961" dir="2700000">
              <a:schemeClr val="accent1">
                <a:gamma/>
                <a:shade val="60000"/>
                <a:invGamma/>
                <a:alpha val="50000"/>
              </a:schemeClr>
            </a:prstShdw>
          </a:effectLst>
        </p:spPr>
      </p:pic>
      <p:sp>
        <p:nvSpPr>
          <p:cNvPr id="37893" name="矩形 4"/>
          <p:cNvSpPr>
            <a:spLocks noChangeArrowheads="1"/>
          </p:cNvSpPr>
          <p:nvPr/>
        </p:nvSpPr>
        <p:spPr bwMode="auto">
          <a:xfrm>
            <a:off x="2024035" y="5572141"/>
            <a:ext cx="8072437" cy="369887"/>
          </a:xfrm>
          <a:prstGeom prst="rect">
            <a:avLst/>
          </a:prstGeom>
          <a:noFill/>
          <a:ln w="9525">
            <a:noFill/>
            <a:miter lim="800000"/>
            <a:headEnd/>
            <a:tailEnd/>
          </a:ln>
        </p:spPr>
        <p:txBody>
          <a:bodyPr>
            <a:spAutoFit/>
          </a:bodyPr>
          <a:lstStyle/>
          <a:p>
            <a:r>
              <a:rPr lang="zh-CN" altLang="en-US" dirty="0"/>
              <a:t>源自：</a:t>
            </a:r>
            <a:r>
              <a:rPr lang="en-US" altLang="zh-CN" dirty="0"/>
              <a:t> HP</a:t>
            </a:r>
            <a:r>
              <a:rPr lang="zh-CN" altLang="en-US" dirty="0"/>
              <a:t>高级工程师</a:t>
            </a:r>
            <a:r>
              <a:rPr lang="en-US" altLang="zh-CN" dirty="0"/>
              <a:t>Dr. Kimberly Keeton</a:t>
            </a:r>
            <a:r>
              <a:rPr lang="zh-CN" altLang="en-US" dirty="0"/>
              <a:t>在</a:t>
            </a:r>
            <a:r>
              <a:rPr lang="en-US" altLang="zh-CN" dirty="0"/>
              <a:t>MSST’17</a:t>
            </a:r>
            <a:r>
              <a:rPr lang="zh-CN" altLang="en-US" dirty="0"/>
              <a:t>上的特邀报告</a:t>
            </a:r>
          </a:p>
        </p:txBody>
      </p:sp>
      <p:sp>
        <p:nvSpPr>
          <p:cNvPr id="8" name="Title 1">
            <a:extLst>
              <a:ext uri="{FF2B5EF4-FFF2-40B4-BE49-F238E27FC236}">
                <a16:creationId xmlns:a16="http://schemas.microsoft.com/office/drawing/2014/main" id="{3CCEE58C-FC63-4EEB-9A85-18FA20C92A1D}"/>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2424494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charset="2"/>
              <a:buChar char="n"/>
              <a:defRPr sz="3200">
                <a:solidFill>
                  <a:schemeClr val="tx1"/>
                </a:solidFill>
                <a:latin typeface="Arial" charset="0"/>
                <a:ea typeface="黑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黑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黑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黑体" charset="0"/>
              </a:defRPr>
            </a:lvl4pPr>
            <a:lvl5pPr marL="2057400" indent="-228600">
              <a:spcBef>
                <a:spcPct val="20000"/>
              </a:spcBef>
              <a:buClr>
                <a:schemeClr val="bg2"/>
              </a:buClr>
              <a:buFont typeface="Wingdings" charset="2"/>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9pPr>
          </a:lstStyle>
          <a:p>
            <a:pPr>
              <a:spcBef>
                <a:spcPct val="0"/>
              </a:spcBef>
              <a:buClrTx/>
              <a:buSzTx/>
              <a:buFont typeface="Arial" charset="0"/>
              <a:buNone/>
            </a:pPr>
            <a:fld id="{EC6F3A1D-A65B-D04D-8AB0-BB15A6CD92F1}" type="slidenum">
              <a:rPr lang="zh-TW" altLang="en-US" sz="1200">
                <a:latin typeface="宋体" charset="0"/>
                <a:ea typeface="宋体" charset="0"/>
              </a:rPr>
              <a:pPr>
                <a:spcBef>
                  <a:spcPct val="0"/>
                </a:spcBef>
                <a:buClrTx/>
                <a:buSzTx/>
                <a:buFont typeface="Arial" charset="0"/>
                <a:buNone/>
              </a:pPr>
              <a:t>75</a:t>
            </a:fld>
            <a:endParaRPr lang="zh-TW" altLang="en-US" sz="1200">
              <a:latin typeface="宋体" charset="0"/>
              <a:ea typeface="宋体" charset="0"/>
            </a:endParaRPr>
          </a:p>
        </p:txBody>
      </p:sp>
      <p:sp>
        <p:nvSpPr>
          <p:cNvPr id="19467" name="文本框 5"/>
          <p:cNvSpPr txBox="1">
            <a:spLocks noChangeArrowheads="1"/>
          </p:cNvSpPr>
          <p:nvPr/>
        </p:nvSpPr>
        <p:spPr bwMode="auto">
          <a:xfrm>
            <a:off x="8688388" y="2070100"/>
            <a:ext cx="16557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charset="2"/>
              <a:buChar char="n"/>
              <a:defRPr sz="3200">
                <a:solidFill>
                  <a:schemeClr val="tx1"/>
                </a:solidFill>
                <a:latin typeface="Arial" charset="0"/>
                <a:ea typeface="黑体" charset="0"/>
              </a:defRPr>
            </a:lvl1pPr>
            <a:lvl2pPr marL="742950" indent="-285750">
              <a:spcBef>
                <a:spcPct val="20000"/>
              </a:spcBef>
              <a:buClr>
                <a:schemeClr val="accent2"/>
              </a:buClr>
              <a:buSzPct val="80000"/>
              <a:buFont typeface="Wingdings" charset="2"/>
              <a:buChar char="¨"/>
              <a:defRPr sz="2800">
                <a:solidFill>
                  <a:schemeClr val="tx1"/>
                </a:solidFill>
                <a:latin typeface="Arial" charset="0"/>
                <a:ea typeface="黑体" charset="0"/>
              </a:defRPr>
            </a:lvl2pPr>
            <a:lvl3pPr marL="1143000" indent="-228600">
              <a:spcBef>
                <a:spcPct val="20000"/>
              </a:spcBef>
              <a:buClr>
                <a:schemeClr val="bg2"/>
              </a:buClr>
              <a:buSzPct val="65000"/>
              <a:buFont typeface="Wingdings" charset="2"/>
              <a:buChar char="n"/>
              <a:defRPr sz="2400">
                <a:solidFill>
                  <a:schemeClr val="tx1"/>
                </a:solidFill>
                <a:latin typeface="Arial" charset="0"/>
                <a:ea typeface="黑体" charset="0"/>
              </a:defRPr>
            </a:lvl3pPr>
            <a:lvl4pPr marL="1600200" indent="-228600">
              <a:spcBef>
                <a:spcPct val="20000"/>
              </a:spcBef>
              <a:buClr>
                <a:schemeClr val="accent2"/>
              </a:buClr>
              <a:buSzPct val="70000"/>
              <a:buFont typeface="Wingdings" charset="2"/>
              <a:buChar char="¨"/>
              <a:defRPr sz="2000">
                <a:solidFill>
                  <a:schemeClr val="tx1"/>
                </a:solidFill>
                <a:latin typeface="Arial" charset="0"/>
                <a:ea typeface="黑体" charset="0"/>
              </a:defRPr>
            </a:lvl4pPr>
            <a:lvl5pPr marL="2057400" indent="-228600">
              <a:spcBef>
                <a:spcPct val="20000"/>
              </a:spcBef>
              <a:buClr>
                <a:schemeClr val="bg2"/>
              </a:buClr>
              <a:buFont typeface="Wingdings" charset="2"/>
              <a:buChar char="§"/>
              <a:defRPr sz="2000">
                <a:solidFill>
                  <a:schemeClr val="tx1"/>
                </a:solidFill>
                <a:latin typeface="Arial" charset="0"/>
                <a:ea typeface="黑体" charset="0"/>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Arial" charset="0"/>
                <a:ea typeface="黑体" charset="0"/>
              </a:defRPr>
            </a:lvl9pPr>
          </a:lstStyle>
          <a:p>
            <a:pPr>
              <a:spcBef>
                <a:spcPct val="0"/>
              </a:spcBef>
              <a:buClrTx/>
              <a:buSzTx/>
              <a:buFont typeface="Arial" charset="0"/>
              <a:buNone/>
            </a:pPr>
            <a:r>
              <a:rPr lang="en-US" altLang="zh-CN" sz="2000" dirty="0"/>
              <a:t>NVM </a:t>
            </a:r>
            <a:r>
              <a:rPr lang="zh-CN" altLang="en-US" sz="2000" dirty="0"/>
              <a:t>编程模型：从内存文件接口到内存接口等均有定义</a:t>
            </a:r>
          </a:p>
        </p:txBody>
      </p:sp>
      <p:cxnSp>
        <p:nvCxnSpPr>
          <p:cNvPr id="19472" name="Straight Connector 2"/>
          <p:cNvCxnSpPr>
            <a:cxnSpLocks noChangeShapeType="1"/>
          </p:cNvCxnSpPr>
          <p:nvPr/>
        </p:nvCxnSpPr>
        <p:spPr bwMode="auto">
          <a:xfrm flipH="1">
            <a:off x="5232400" y="1000125"/>
            <a:ext cx="71438" cy="57404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graphicFrame>
        <p:nvGraphicFramePr>
          <p:cNvPr id="19" name="表格 16"/>
          <p:cNvGraphicFramePr>
            <a:graphicFrameLocks noGrp="1"/>
          </p:cNvGraphicFramePr>
          <p:nvPr/>
        </p:nvGraphicFramePr>
        <p:xfrm>
          <a:off x="1729460" y="3512069"/>
          <a:ext cx="3890743" cy="3299613"/>
        </p:xfrm>
        <a:graphic>
          <a:graphicData uri="http://schemas.openxmlformats.org/drawingml/2006/table">
            <a:tbl>
              <a:tblPr firstRow="1" bandRow="1">
                <a:tableStyleId>{5C22544A-7EE6-4342-B048-85BDC9FD1C3A}</a:tableStyleId>
              </a:tblPr>
              <a:tblGrid>
                <a:gridCol w="1568806">
                  <a:extLst>
                    <a:ext uri="{9D8B030D-6E8A-4147-A177-3AD203B41FA5}">
                      <a16:colId xmlns:a16="http://schemas.microsoft.com/office/drawing/2014/main" val="2584601080"/>
                    </a:ext>
                  </a:extLst>
                </a:gridCol>
                <a:gridCol w="1418527">
                  <a:extLst>
                    <a:ext uri="{9D8B030D-6E8A-4147-A177-3AD203B41FA5}">
                      <a16:colId xmlns:a16="http://schemas.microsoft.com/office/drawing/2014/main" val="3082875009"/>
                    </a:ext>
                  </a:extLst>
                </a:gridCol>
                <a:gridCol w="903410">
                  <a:extLst>
                    <a:ext uri="{9D8B030D-6E8A-4147-A177-3AD203B41FA5}">
                      <a16:colId xmlns:a16="http://schemas.microsoft.com/office/drawing/2014/main" val="3286214954"/>
                    </a:ext>
                  </a:extLst>
                </a:gridCol>
              </a:tblGrid>
              <a:tr h="392184">
                <a:tc>
                  <a:txBody>
                    <a:bodyPr/>
                    <a:lstStyle/>
                    <a:p>
                      <a:pPr algn="ctr">
                        <a:spcAft>
                          <a:spcPts val="0"/>
                        </a:spcAft>
                      </a:pPr>
                      <a:r>
                        <a:rPr lang="en-US" sz="1800" kern="100" dirty="0">
                          <a:effectLst/>
                        </a:rPr>
                        <a:t>Latency</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just">
                        <a:spcAft>
                          <a:spcPts val="0"/>
                        </a:spcAft>
                      </a:pPr>
                      <a:r>
                        <a:rPr lang="en-US" sz="1400" kern="100" dirty="0" err="1">
                          <a:effectLst/>
                        </a:rPr>
                        <a:t>Optane</a:t>
                      </a:r>
                      <a:r>
                        <a:rPr lang="en-US" sz="1400" kern="100" dirty="0">
                          <a:effectLst/>
                        </a:rPr>
                        <a:t> DIMM</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just">
                        <a:spcAft>
                          <a:spcPts val="0"/>
                        </a:spcAft>
                      </a:pPr>
                      <a:r>
                        <a:rPr lang="en-US" sz="1400" kern="100" dirty="0">
                          <a:effectLst/>
                        </a:rPr>
                        <a:t>DRAM</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4133490144"/>
                  </a:ext>
                </a:extLst>
              </a:tr>
              <a:tr h="392184">
                <a:tc>
                  <a:txBody>
                    <a:bodyPr/>
                    <a:lstStyle/>
                    <a:p>
                      <a:pPr algn="ctr">
                        <a:spcAft>
                          <a:spcPts val="0"/>
                        </a:spcAft>
                      </a:pPr>
                      <a:r>
                        <a:rPr lang="zh-CN" altLang="en-US" sz="1400" kern="100" dirty="0">
                          <a:effectLst/>
                        </a:rPr>
                        <a:t>顺序读</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tc>
                <a:tc>
                  <a:txBody>
                    <a:bodyPr/>
                    <a:lstStyle/>
                    <a:p>
                      <a:pPr algn="ctr">
                        <a:spcAft>
                          <a:spcPts val="0"/>
                        </a:spcAft>
                      </a:pPr>
                      <a:r>
                        <a:rPr lang="en-US" sz="1400" kern="100" dirty="0">
                          <a:effectLst/>
                        </a:rPr>
                        <a:t>~170ns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ctr">
                        <a:spcAft>
                          <a:spcPts val="0"/>
                        </a:spcAft>
                      </a:pPr>
                      <a:r>
                        <a:rPr lang="en-US" sz="1400" kern="100">
                          <a:effectLst/>
                        </a:rPr>
                        <a:t>~75ns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812502379"/>
                  </a:ext>
                </a:extLst>
              </a:tr>
              <a:tr h="392184">
                <a:tc>
                  <a:txBody>
                    <a:bodyPr/>
                    <a:lstStyle/>
                    <a:p>
                      <a:pPr algn="ctr">
                        <a:spcAft>
                          <a:spcPts val="0"/>
                        </a:spcAft>
                      </a:pPr>
                      <a:r>
                        <a:rPr lang="zh-CN" altLang="en-US" sz="1400" kern="100" dirty="0">
                          <a:effectLst/>
                        </a:rPr>
                        <a:t>随机</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ctr">
                        <a:spcAft>
                          <a:spcPts val="0"/>
                        </a:spcAft>
                      </a:pPr>
                      <a:r>
                        <a:rPr lang="en-US" sz="1400" kern="100" dirty="0">
                          <a:effectLst/>
                        </a:rPr>
                        <a:t>~320ns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ctr">
                        <a:spcAft>
                          <a:spcPts val="0"/>
                        </a:spcAft>
                      </a:pPr>
                      <a:r>
                        <a:rPr lang="en-US" sz="1400" kern="100" dirty="0">
                          <a:effectLst/>
                        </a:rPr>
                        <a:t>~80ns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3393525074"/>
                  </a:ext>
                </a:extLst>
              </a:tr>
              <a:tr h="451382">
                <a:tc>
                  <a:txBody>
                    <a:bodyPr/>
                    <a:lstStyle/>
                    <a:p>
                      <a:pPr algn="ctr">
                        <a:spcAft>
                          <a:spcPts val="0"/>
                        </a:spcAft>
                      </a:pPr>
                      <a:r>
                        <a:rPr lang="en-US" sz="1800" b="1" kern="100" dirty="0">
                          <a:solidFill>
                            <a:schemeClr val="bg1"/>
                          </a:solidFill>
                          <a:effectLst/>
                        </a:rPr>
                        <a:t>Bandwidth</a:t>
                      </a:r>
                      <a:endParaRPr lang="zh-CN" sz="18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solidFill>
                      <a:srgbClr val="00B050"/>
                    </a:solidFill>
                  </a:tcPr>
                </a:tc>
                <a:tc>
                  <a:txBody>
                    <a:bodyPr/>
                    <a:lstStyle/>
                    <a:p>
                      <a:pPr algn="just">
                        <a:spcAft>
                          <a:spcPts val="0"/>
                        </a:spcAft>
                      </a:pPr>
                      <a:r>
                        <a:rPr lang="en-US" sz="1400" b="1" kern="100" dirty="0" err="1">
                          <a:solidFill>
                            <a:schemeClr val="bg1"/>
                          </a:solidFill>
                          <a:effectLst/>
                        </a:rPr>
                        <a:t>Optane</a:t>
                      </a:r>
                      <a:r>
                        <a:rPr lang="en-US" sz="1400" b="1" kern="100" dirty="0">
                          <a:solidFill>
                            <a:schemeClr val="bg1"/>
                          </a:solidFill>
                          <a:effectLst/>
                        </a:rPr>
                        <a:t> DIMM</a:t>
                      </a:r>
                      <a:endParaRPr 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solidFill>
                      <a:srgbClr val="00B050"/>
                    </a:solidFill>
                  </a:tcPr>
                </a:tc>
                <a:tc>
                  <a:txBody>
                    <a:bodyPr/>
                    <a:lstStyle/>
                    <a:p>
                      <a:pPr algn="just">
                        <a:spcAft>
                          <a:spcPts val="0"/>
                        </a:spcAft>
                      </a:pPr>
                      <a:r>
                        <a:rPr lang="en-US" sz="1400" b="1" kern="100" dirty="0">
                          <a:solidFill>
                            <a:schemeClr val="bg1"/>
                          </a:solidFill>
                          <a:effectLst/>
                        </a:rPr>
                        <a:t>DRAM</a:t>
                      </a:r>
                      <a:endParaRPr 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solidFill>
                      <a:srgbClr val="00B050"/>
                    </a:solidFill>
                  </a:tcPr>
                </a:tc>
                <a:extLst>
                  <a:ext uri="{0D108BD9-81ED-4DB2-BD59-A6C34878D82A}">
                    <a16:rowId xmlns:a16="http://schemas.microsoft.com/office/drawing/2014/main" val="1278069176"/>
                  </a:ext>
                </a:extLst>
              </a:tr>
              <a:tr h="369985">
                <a:tc>
                  <a:txBody>
                    <a:bodyPr/>
                    <a:lstStyle/>
                    <a:p>
                      <a:pPr algn="ctr">
                        <a:lnSpc>
                          <a:spcPts val="1500"/>
                        </a:lnSpc>
                        <a:spcAft>
                          <a:spcPts val="0"/>
                        </a:spcAft>
                      </a:pPr>
                      <a:r>
                        <a:rPr lang="zh-CN" altLang="en-US" sz="1400" kern="100" dirty="0">
                          <a:effectLst/>
                          <a:latin typeface="+mn-lt"/>
                          <a:ea typeface="+mn-ea"/>
                          <a:cs typeface="+mn-cs"/>
                        </a:rPr>
                        <a:t>顺序读</a:t>
                      </a:r>
                      <a:r>
                        <a:rPr lang="en-US" altLang="zh-CN" sz="1400" kern="100" dirty="0">
                          <a:effectLst/>
                          <a:latin typeface="+mn-lt"/>
                          <a:ea typeface="+mn-ea"/>
                          <a:cs typeface="+mn-cs"/>
                        </a:rPr>
                        <a:t>/</a:t>
                      </a:r>
                      <a:r>
                        <a:rPr lang="zh-CN" altLang="en-US" sz="1400" kern="100" dirty="0">
                          <a:effectLst/>
                          <a:latin typeface="+mn-lt"/>
                          <a:ea typeface="+mn-ea"/>
                          <a:cs typeface="+mn-cs"/>
                        </a:rPr>
                        <a:t>写</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just">
                        <a:lnSpc>
                          <a:spcPts val="1500"/>
                        </a:lnSpc>
                        <a:spcAft>
                          <a:spcPts val="0"/>
                        </a:spcAft>
                      </a:pPr>
                      <a:r>
                        <a:rPr lang="en-US" sz="1400" kern="100" dirty="0">
                          <a:effectLst/>
                        </a:rPr>
                        <a:t>~7.6 / ~2.3 GB/s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just">
                        <a:lnSpc>
                          <a:spcPts val="1500"/>
                        </a:lnSpc>
                        <a:spcAft>
                          <a:spcPts val="0"/>
                        </a:spcAft>
                      </a:pPr>
                      <a:r>
                        <a:rPr lang="en-US" sz="1400" kern="100" dirty="0">
                          <a:effectLst/>
                        </a:rPr>
                        <a:t>~15 GB/s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3726290668"/>
                  </a:ext>
                </a:extLst>
              </a:tr>
              <a:tr h="397910">
                <a:tc>
                  <a:txBody>
                    <a:bodyPr/>
                    <a:lstStyle/>
                    <a:p>
                      <a:pPr algn="ctr">
                        <a:lnSpc>
                          <a:spcPts val="1500"/>
                        </a:lnSpc>
                        <a:spcAft>
                          <a:spcPts val="0"/>
                        </a:spcAft>
                      </a:pPr>
                      <a:r>
                        <a:rPr lang="zh-CN" altLang="en-US" sz="1400" kern="100" dirty="0">
                          <a:effectLst/>
                        </a:rPr>
                        <a:t>随机读</a:t>
                      </a:r>
                      <a:r>
                        <a:rPr lang="en-US" altLang="zh-CN" sz="1400" kern="100" dirty="0">
                          <a:effectLst/>
                        </a:rPr>
                        <a:t>/</a:t>
                      </a:r>
                      <a:r>
                        <a:rPr lang="zh-CN" altLang="en-US" sz="1400" kern="100" dirty="0">
                          <a:effectLst/>
                        </a:rPr>
                        <a:t>写</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just">
                        <a:lnSpc>
                          <a:spcPts val="1500"/>
                        </a:lnSpc>
                        <a:spcAft>
                          <a:spcPts val="0"/>
                        </a:spcAft>
                      </a:pPr>
                      <a:r>
                        <a:rPr lang="en-US" sz="1400" kern="100" dirty="0">
                          <a:effectLst/>
                        </a:rPr>
                        <a:t>~2.4 / ~0.5 GB/s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just">
                        <a:lnSpc>
                          <a:spcPts val="1500"/>
                        </a:lnSpc>
                        <a:spcAft>
                          <a:spcPts val="0"/>
                        </a:spcAft>
                      </a:pPr>
                      <a:r>
                        <a:rPr lang="en-US" sz="1400" kern="100" dirty="0">
                          <a:effectLst/>
                        </a:rPr>
                        <a:t>~15 GB/s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2512049349"/>
                  </a:ext>
                </a:extLst>
              </a:tr>
              <a:tr h="392184">
                <a:tc>
                  <a:txBody>
                    <a:bodyPr/>
                    <a:lstStyle/>
                    <a:p>
                      <a:pPr algn="ctr">
                        <a:lnSpc>
                          <a:spcPts val="1500"/>
                        </a:lnSpc>
                        <a:spcAft>
                          <a:spcPts val="0"/>
                        </a:spcAft>
                      </a:pPr>
                      <a:r>
                        <a:rPr lang="en-US" altLang="zh-CN" sz="1800" b="1" kern="100" dirty="0">
                          <a:solidFill>
                            <a:schemeClr val="lt1"/>
                          </a:solidFill>
                          <a:effectLst/>
                          <a:latin typeface="+mn-lt"/>
                          <a:ea typeface="+mn-ea"/>
                          <a:cs typeface="+mn-cs"/>
                        </a:rPr>
                        <a:t>Price</a:t>
                      </a:r>
                      <a:endParaRPr lang="zh-CN" sz="1800" b="1" kern="100" dirty="0">
                        <a:solidFill>
                          <a:schemeClr val="lt1"/>
                        </a:solidFill>
                        <a:effectLst/>
                        <a:latin typeface="+mn-lt"/>
                        <a:ea typeface="+mn-ea"/>
                        <a:cs typeface="+mn-cs"/>
                      </a:endParaRPr>
                    </a:p>
                  </a:txBody>
                  <a:tcPr marL="28575" marR="28575" marT="95250" marB="95250" anchor="ctr">
                    <a:solidFill>
                      <a:srgbClr val="00B0F0"/>
                    </a:solidFill>
                  </a:tcPr>
                </a:tc>
                <a:tc>
                  <a:txBody>
                    <a:bodyPr/>
                    <a:lstStyle/>
                    <a:p>
                      <a:pPr algn="just">
                        <a:spcAft>
                          <a:spcPts val="0"/>
                        </a:spcAft>
                      </a:pPr>
                      <a:r>
                        <a:rPr lang="en-US" sz="1400" b="1" kern="100" dirty="0" err="1">
                          <a:solidFill>
                            <a:schemeClr val="bg1"/>
                          </a:solidFill>
                          <a:effectLst/>
                        </a:rPr>
                        <a:t>Optane</a:t>
                      </a:r>
                      <a:r>
                        <a:rPr lang="en-US" sz="1400" b="1" kern="100" dirty="0">
                          <a:solidFill>
                            <a:schemeClr val="bg1"/>
                          </a:solidFill>
                          <a:effectLst/>
                        </a:rPr>
                        <a:t> DIMM</a:t>
                      </a:r>
                      <a:endParaRPr 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solidFill>
                      <a:srgbClr val="00B0F0"/>
                    </a:solidFill>
                  </a:tcPr>
                </a:tc>
                <a:tc>
                  <a:txBody>
                    <a:bodyPr/>
                    <a:lstStyle/>
                    <a:p>
                      <a:pPr algn="just">
                        <a:spcAft>
                          <a:spcPts val="0"/>
                        </a:spcAft>
                      </a:pPr>
                      <a:r>
                        <a:rPr lang="en-US" sz="1400" b="1" kern="100" dirty="0">
                          <a:solidFill>
                            <a:schemeClr val="bg1"/>
                          </a:solidFill>
                          <a:effectLst/>
                        </a:rPr>
                        <a:t>DRAM</a:t>
                      </a:r>
                      <a:endParaRPr lang="zh-CN" sz="1400" b="1"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solidFill>
                      <a:srgbClr val="00B0F0"/>
                    </a:solidFill>
                  </a:tcPr>
                </a:tc>
                <a:extLst>
                  <a:ext uri="{0D108BD9-81ED-4DB2-BD59-A6C34878D82A}">
                    <a16:rowId xmlns:a16="http://schemas.microsoft.com/office/drawing/2014/main" val="10006"/>
                  </a:ext>
                </a:extLst>
              </a:tr>
              <a:tr h="440443">
                <a:tc>
                  <a:txBody>
                    <a:bodyPr/>
                    <a:lstStyle/>
                    <a:p>
                      <a:pPr algn="ctr">
                        <a:lnSpc>
                          <a:spcPts val="1500"/>
                        </a:lnSpc>
                        <a:spcAft>
                          <a:spcPts val="0"/>
                        </a:spcAft>
                      </a:pP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128GB DIMMs</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ctr">
                        <a:spcAft>
                          <a:spcPts val="0"/>
                        </a:spcAft>
                      </a:pPr>
                      <a:r>
                        <a:rPr lang="en-US" altLang="zh-CN" sz="14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4.5 </a:t>
                      </a:r>
                      <a:r>
                        <a:rPr lang="en-US"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$/GB</a:t>
                      </a:r>
                      <a:endParaRPr lang="zh-CN" sz="14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tc>
                  <a:txBody>
                    <a:bodyPr/>
                    <a:lstStyle/>
                    <a:p>
                      <a:pPr algn="ctr">
                        <a:spcAft>
                          <a:spcPts val="0"/>
                        </a:spcAft>
                      </a:pPr>
                      <a:r>
                        <a:rPr lang="en-US" altLang="zh-CN" sz="14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35 </a:t>
                      </a:r>
                      <a:r>
                        <a:rPr lang="en-US" altLang="zh-CN" sz="14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$/GB</a:t>
                      </a:r>
                      <a:endParaRPr lang="zh-CN" sz="14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95250" marB="95250" anchor="ctr"/>
                </a:tc>
                <a:extLst>
                  <a:ext uri="{0D108BD9-81ED-4DB2-BD59-A6C34878D82A}">
                    <a16:rowId xmlns:a16="http://schemas.microsoft.com/office/drawing/2014/main" val="10007"/>
                  </a:ext>
                </a:extLst>
              </a:tr>
            </a:tbl>
          </a:graphicData>
        </a:graphic>
      </p:graphicFrame>
      <p:pic>
        <p:nvPicPr>
          <p:cNvPr id="20" name="图片 4"/>
          <p:cNvPicPr>
            <a:picLocks noChangeAspect="1"/>
          </p:cNvPicPr>
          <p:nvPr/>
        </p:nvPicPr>
        <p:blipFill>
          <a:blip r:embed="rId3" cstate="print"/>
          <a:srcRect/>
          <a:stretch>
            <a:fillRect/>
          </a:stretch>
        </p:blipFill>
        <p:spPr bwMode="auto">
          <a:xfrm>
            <a:off x="1567426" y="1052836"/>
            <a:ext cx="4214810" cy="2431565"/>
          </a:xfrm>
          <a:prstGeom prst="rect">
            <a:avLst/>
          </a:prstGeom>
          <a:noFill/>
          <a:ln w="9525">
            <a:noFill/>
            <a:miter lim="800000"/>
            <a:headEnd/>
            <a:tailEnd/>
          </a:ln>
        </p:spPr>
      </p:pic>
      <p:pic>
        <p:nvPicPr>
          <p:cNvPr id="21" name="图片 3" descr="屏幕快照 2017-03-18 下午10.55.37.png"/>
          <p:cNvPicPr>
            <a:picLocks noChangeAspect="1"/>
          </p:cNvPicPr>
          <p:nvPr/>
        </p:nvPicPr>
        <p:blipFill>
          <a:blip r:embed="rId4" cstate="print"/>
          <a:srcRect l="3906" r="14062"/>
          <a:stretch>
            <a:fillRect/>
          </a:stretch>
        </p:blipFill>
        <p:spPr bwMode="auto">
          <a:xfrm>
            <a:off x="1567426" y="1027794"/>
            <a:ext cx="4214810" cy="2461002"/>
          </a:xfrm>
          <a:prstGeom prst="rect">
            <a:avLst/>
          </a:prstGeom>
          <a:noFill/>
          <a:ln w="9525">
            <a:noFill/>
            <a:miter lim="800000"/>
            <a:headEnd/>
            <a:tailEnd/>
          </a:ln>
        </p:spPr>
      </p:pic>
      <p:pic>
        <p:nvPicPr>
          <p:cNvPr id="22" name="图片 5"/>
          <p:cNvPicPr>
            <a:picLocks noChangeAspect="1"/>
          </p:cNvPicPr>
          <p:nvPr/>
        </p:nvPicPr>
        <p:blipFill>
          <a:blip r:embed="rId5"/>
          <a:srcRect/>
          <a:stretch>
            <a:fillRect/>
          </a:stretch>
        </p:blipFill>
        <p:spPr bwMode="auto">
          <a:xfrm>
            <a:off x="6096001" y="1080501"/>
            <a:ext cx="4478633" cy="4770255"/>
          </a:xfrm>
          <a:prstGeom prst="rect">
            <a:avLst/>
          </a:prstGeom>
          <a:noFill/>
          <a:ln w="9525">
            <a:noFill/>
            <a:miter lim="800000"/>
            <a:headEnd/>
            <a:tailEnd/>
          </a:ln>
        </p:spPr>
      </p:pic>
      <p:sp>
        <p:nvSpPr>
          <p:cNvPr id="2" name="文本框 1"/>
          <p:cNvSpPr txBox="1"/>
          <p:nvPr/>
        </p:nvSpPr>
        <p:spPr>
          <a:xfrm>
            <a:off x="6096000" y="6176352"/>
            <a:ext cx="4583306" cy="369332"/>
          </a:xfrm>
          <a:prstGeom prst="rect">
            <a:avLst/>
          </a:prstGeom>
          <a:noFill/>
        </p:spPr>
        <p:txBody>
          <a:bodyPr wrap="none" rtlCol="0">
            <a:spAutoFit/>
          </a:bodyPr>
          <a:lstStyle/>
          <a:p>
            <a:r>
              <a:rPr lang="en-US" altLang="zh-CN" dirty="0"/>
              <a:t>NVM</a:t>
            </a:r>
            <a:r>
              <a:rPr lang="zh-CN" altLang="en-US" dirty="0"/>
              <a:t>可显著增加主存容量，单条可以达</a:t>
            </a:r>
            <a:r>
              <a:rPr lang="en-US" altLang="zh-CN" dirty="0"/>
              <a:t>1TB</a:t>
            </a:r>
            <a:endParaRPr lang="zh-CN" altLang="en-US" dirty="0"/>
          </a:p>
        </p:txBody>
      </p:sp>
      <p:sp>
        <p:nvSpPr>
          <p:cNvPr id="13"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23812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txBox="1">
            <a:spLocks noGrp="1" noChangeArrowheads="1"/>
          </p:cNvSpPr>
          <p:nvPr/>
        </p:nvSpPr>
        <p:spPr bwMode="auto">
          <a:xfrm>
            <a:off x="8411391" y="4356063"/>
            <a:ext cx="2133600" cy="457200"/>
          </a:xfrm>
          <a:prstGeom prst="rect">
            <a:avLst/>
          </a:prstGeom>
          <a:noFill/>
          <a:ln w="9525">
            <a:noFill/>
            <a:miter lim="800000"/>
            <a:headEnd/>
            <a:tailEnd/>
          </a:ln>
        </p:spPr>
        <p:txBody>
          <a:bodyPr anchor="b"/>
          <a:lstStyle/>
          <a:p>
            <a:pPr algn="r" eaLnBrk="1" hangingPunct="1"/>
            <a:fld id="{CECC23F8-6FD7-4B8D-8781-28DC613F0C25}" type="slidenum">
              <a:rPr lang="zh-TW" altLang="en-US" sz="1200">
                <a:latin typeface="宋体" pitchFamily="2" charset="-122"/>
                <a:ea typeface="宋体" pitchFamily="2" charset="-122"/>
              </a:rPr>
              <a:pPr algn="r" eaLnBrk="1" hangingPunct="1"/>
              <a:t>76</a:t>
            </a:fld>
            <a:endParaRPr lang="en-US" altLang="zh-CN" sz="1200">
              <a:latin typeface="宋体" pitchFamily="2" charset="-122"/>
              <a:ea typeface="宋体" pitchFamily="2" charset="-122"/>
            </a:endParaRPr>
          </a:p>
        </p:txBody>
      </p:sp>
      <p:grpSp>
        <p:nvGrpSpPr>
          <p:cNvPr id="2" name="组合 2"/>
          <p:cNvGrpSpPr>
            <a:grpSpLocks/>
          </p:cNvGrpSpPr>
          <p:nvPr/>
        </p:nvGrpSpPr>
        <p:grpSpPr bwMode="auto">
          <a:xfrm>
            <a:off x="3070303" y="2613630"/>
            <a:ext cx="6073338" cy="1998865"/>
            <a:chOff x="888322" y="3104745"/>
            <a:chExt cx="6799363" cy="2402696"/>
          </a:xfrm>
        </p:grpSpPr>
        <p:grpSp>
          <p:nvGrpSpPr>
            <p:cNvPr id="3" name="Group 33"/>
            <p:cNvGrpSpPr>
              <a:grpSpLocks/>
            </p:cNvGrpSpPr>
            <p:nvPr/>
          </p:nvGrpSpPr>
          <p:grpSpPr bwMode="auto">
            <a:xfrm>
              <a:off x="888322" y="3219530"/>
              <a:ext cx="6799363" cy="2287911"/>
              <a:chOff x="385" y="1594"/>
              <a:chExt cx="4786" cy="1646"/>
            </a:xfrm>
          </p:grpSpPr>
          <p:sp>
            <p:nvSpPr>
              <p:cNvPr id="18451" name="AutoShape 4"/>
              <p:cNvSpPr>
                <a:spLocks noChangeArrowheads="1"/>
              </p:cNvSpPr>
              <p:nvPr/>
            </p:nvSpPr>
            <p:spPr bwMode="gray">
              <a:xfrm rot="1698272">
                <a:off x="3176" y="2676"/>
                <a:ext cx="515" cy="176"/>
              </a:xfrm>
              <a:prstGeom prst="rightArrow">
                <a:avLst>
                  <a:gd name="adj1" fmla="val 35167"/>
                  <a:gd name="adj2" fmla="val 111031"/>
                </a:avLst>
              </a:prstGeom>
              <a:solidFill>
                <a:srgbClr val="FFC000">
                  <a:alpha val="89803"/>
                </a:srgbClr>
              </a:solidFill>
              <a:ln w="9525">
                <a:noFill/>
                <a:miter lim="800000"/>
                <a:headEnd/>
                <a:tailEnd/>
              </a:ln>
            </p:spPr>
            <p:txBody>
              <a:bodyPr wrap="none" anchor="ctr"/>
              <a:lstStyle/>
              <a:p>
                <a:endParaRPr lang="zh-CN" altLang="en-US"/>
              </a:p>
            </p:txBody>
          </p:sp>
          <p:sp>
            <p:nvSpPr>
              <p:cNvPr id="18452" name="AutoShape 6"/>
              <p:cNvSpPr>
                <a:spLocks noChangeArrowheads="1"/>
              </p:cNvSpPr>
              <p:nvPr/>
            </p:nvSpPr>
            <p:spPr bwMode="gray">
              <a:xfrm rot="9134350">
                <a:off x="1854" y="2723"/>
                <a:ext cx="544" cy="181"/>
              </a:xfrm>
              <a:prstGeom prst="rightArrow">
                <a:avLst>
                  <a:gd name="adj1" fmla="val 35167"/>
                  <a:gd name="adj2" fmla="val 111024"/>
                </a:avLst>
              </a:prstGeom>
              <a:solidFill>
                <a:srgbClr val="FFC000">
                  <a:alpha val="89803"/>
                </a:srgbClr>
              </a:solidFill>
              <a:ln w="9525">
                <a:noFill/>
                <a:miter lim="800000"/>
                <a:headEnd/>
                <a:tailEnd/>
              </a:ln>
            </p:spPr>
            <p:txBody>
              <a:bodyPr wrap="none" anchor="ctr"/>
              <a:lstStyle/>
              <a:p>
                <a:endParaRPr lang="zh-CN" altLang="en-US"/>
              </a:p>
            </p:txBody>
          </p:sp>
          <p:sp>
            <p:nvSpPr>
              <p:cNvPr id="18453" name="AutoShape 7"/>
              <p:cNvSpPr>
                <a:spLocks noChangeArrowheads="1"/>
              </p:cNvSpPr>
              <p:nvPr/>
            </p:nvSpPr>
            <p:spPr bwMode="gray">
              <a:xfrm rot="20418009">
                <a:off x="3190" y="1835"/>
                <a:ext cx="498" cy="181"/>
              </a:xfrm>
              <a:prstGeom prst="rightArrow">
                <a:avLst>
                  <a:gd name="adj1" fmla="val 35167"/>
                  <a:gd name="adj2" fmla="val 111023"/>
                </a:avLst>
              </a:prstGeom>
              <a:solidFill>
                <a:srgbClr val="FFC000">
                  <a:alpha val="89803"/>
                </a:srgbClr>
              </a:solidFill>
              <a:ln w="9525">
                <a:noFill/>
                <a:miter lim="800000"/>
                <a:headEnd/>
                <a:tailEnd/>
              </a:ln>
            </p:spPr>
            <p:txBody>
              <a:bodyPr wrap="none" anchor="ctr"/>
              <a:lstStyle/>
              <a:p>
                <a:endParaRPr lang="zh-CN" altLang="en-US"/>
              </a:p>
            </p:txBody>
          </p:sp>
          <p:sp>
            <p:nvSpPr>
              <p:cNvPr id="18454" name="AutoShape 8"/>
              <p:cNvSpPr>
                <a:spLocks noChangeArrowheads="1"/>
              </p:cNvSpPr>
              <p:nvPr/>
            </p:nvSpPr>
            <p:spPr bwMode="gray">
              <a:xfrm rot="12022655">
                <a:off x="1844" y="1853"/>
                <a:ext cx="544" cy="181"/>
              </a:xfrm>
              <a:prstGeom prst="rightArrow">
                <a:avLst>
                  <a:gd name="adj1" fmla="val 35167"/>
                  <a:gd name="adj2" fmla="val 121042"/>
                </a:avLst>
              </a:prstGeom>
              <a:solidFill>
                <a:srgbClr val="FFC000">
                  <a:alpha val="89803"/>
                </a:srgbClr>
              </a:solidFill>
              <a:ln w="9525">
                <a:noFill/>
                <a:miter lim="800000"/>
                <a:headEnd/>
                <a:tailEnd/>
              </a:ln>
            </p:spPr>
            <p:txBody>
              <a:bodyPr wrap="none" anchor="ctr"/>
              <a:lstStyle/>
              <a:p>
                <a:endParaRPr lang="zh-CN" altLang="en-US"/>
              </a:p>
            </p:txBody>
          </p:sp>
          <p:sp>
            <p:nvSpPr>
              <p:cNvPr id="18455" name="Oval 9"/>
              <p:cNvSpPr>
                <a:spLocks noChangeArrowheads="1"/>
              </p:cNvSpPr>
              <p:nvPr/>
            </p:nvSpPr>
            <p:spPr bwMode="auto">
              <a:xfrm>
                <a:off x="1462" y="2123"/>
                <a:ext cx="2570" cy="449"/>
              </a:xfrm>
              <a:prstGeom prst="ellipse">
                <a:avLst/>
              </a:prstGeom>
              <a:noFill/>
              <a:ln w="38100">
                <a:solidFill>
                  <a:schemeClr val="tx2"/>
                </a:solidFill>
                <a:round/>
                <a:headEnd/>
                <a:tailEnd/>
              </a:ln>
            </p:spPr>
            <p:txBody>
              <a:bodyPr anchor="ctr">
                <a:spAutoFit/>
              </a:bodyPr>
              <a:lstStyle/>
              <a:p>
                <a:endParaRPr lang="zh-CN" altLang="en-US"/>
              </a:p>
            </p:txBody>
          </p:sp>
          <p:sp>
            <p:nvSpPr>
              <p:cNvPr id="18456" name="Text Box 10"/>
              <p:cNvSpPr txBox="1">
                <a:spLocks noChangeArrowheads="1"/>
              </p:cNvSpPr>
              <p:nvPr/>
            </p:nvSpPr>
            <p:spPr bwMode="auto">
              <a:xfrm>
                <a:off x="3981" y="1703"/>
                <a:ext cx="1190" cy="399"/>
              </a:xfrm>
              <a:prstGeom prst="rect">
                <a:avLst/>
              </a:prstGeom>
              <a:noFill/>
              <a:ln w="9525">
                <a:noFill/>
                <a:miter lim="800000"/>
                <a:headEnd/>
                <a:tailEnd/>
              </a:ln>
            </p:spPr>
            <p:txBody>
              <a:bodyPr>
                <a:spAutoFit/>
              </a:bodyPr>
              <a:lstStyle/>
              <a:p>
                <a:r>
                  <a:rPr lang="zh-CN" altLang="en-US" sz="2400" b="1" dirty="0">
                    <a:latin typeface="黑体" pitchFamily="49" charset="-122"/>
                    <a:ea typeface="黑体" pitchFamily="49" charset="-122"/>
                  </a:rPr>
                  <a:t>操作系统</a:t>
                </a:r>
                <a:endParaRPr lang="en-US" altLang="zh-CN" sz="2400" b="1" dirty="0">
                  <a:latin typeface="黑体" pitchFamily="49" charset="-122"/>
                  <a:ea typeface="黑体" pitchFamily="49" charset="-122"/>
                </a:endParaRPr>
              </a:p>
            </p:txBody>
          </p:sp>
          <p:sp>
            <p:nvSpPr>
              <p:cNvPr id="18457" name="Text Box 11"/>
              <p:cNvSpPr txBox="1">
                <a:spLocks noChangeArrowheads="1"/>
              </p:cNvSpPr>
              <p:nvPr/>
            </p:nvSpPr>
            <p:spPr bwMode="auto">
              <a:xfrm>
                <a:off x="441" y="2841"/>
                <a:ext cx="146" cy="399"/>
              </a:xfrm>
              <a:prstGeom prst="rect">
                <a:avLst/>
              </a:prstGeom>
              <a:noFill/>
              <a:ln w="9525">
                <a:noFill/>
                <a:miter lim="800000"/>
                <a:headEnd/>
                <a:tailEnd/>
              </a:ln>
            </p:spPr>
            <p:txBody>
              <a:bodyPr wrap="none">
                <a:spAutoFit/>
              </a:bodyPr>
              <a:lstStyle/>
              <a:p>
                <a:endParaRPr lang="en-US" altLang="zh-CN" sz="2400" b="1" dirty="0">
                  <a:latin typeface="黑体" pitchFamily="49" charset="-122"/>
                  <a:ea typeface="黑体" pitchFamily="49" charset="-122"/>
                </a:endParaRPr>
              </a:p>
            </p:txBody>
          </p:sp>
          <p:sp>
            <p:nvSpPr>
              <p:cNvPr id="18458" name="Text Box 12"/>
              <p:cNvSpPr txBox="1">
                <a:spLocks noChangeArrowheads="1"/>
              </p:cNvSpPr>
              <p:nvPr/>
            </p:nvSpPr>
            <p:spPr bwMode="auto">
              <a:xfrm>
                <a:off x="3999" y="2826"/>
                <a:ext cx="1121" cy="398"/>
              </a:xfrm>
              <a:prstGeom prst="rect">
                <a:avLst/>
              </a:prstGeom>
              <a:noFill/>
              <a:ln w="9525">
                <a:noFill/>
                <a:miter lim="800000"/>
                <a:headEnd/>
                <a:tailEnd/>
              </a:ln>
            </p:spPr>
            <p:txBody>
              <a:bodyPr wrap="none">
                <a:spAutoFit/>
              </a:bodyPr>
              <a:lstStyle/>
              <a:p>
                <a:r>
                  <a:rPr lang="zh-CN" altLang="en-US" sz="2400" b="1" dirty="0">
                    <a:latin typeface="黑体" pitchFamily="49" charset="-122"/>
                    <a:ea typeface="黑体" pitchFamily="49" charset="-122"/>
                  </a:rPr>
                  <a:t>数据管理</a:t>
                </a:r>
                <a:endParaRPr lang="en-US" altLang="zh-CN" sz="1400" b="1" dirty="0">
                  <a:latin typeface="黑体" pitchFamily="49" charset="-122"/>
                  <a:ea typeface="黑体" pitchFamily="49" charset="-122"/>
                </a:endParaRPr>
              </a:p>
            </p:txBody>
          </p:sp>
          <p:sp>
            <p:nvSpPr>
              <p:cNvPr id="18460" name="Text Box 14"/>
              <p:cNvSpPr txBox="1">
                <a:spLocks noChangeArrowheads="1"/>
              </p:cNvSpPr>
              <p:nvPr/>
            </p:nvSpPr>
            <p:spPr bwMode="auto">
              <a:xfrm>
                <a:off x="385" y="1594"/>
                <a:ext cx="1121" cy="399"/>
              </a:xfrm>
              <a:prstGeom prst="rect">
                <a:avLst/>
              </a:prstGeom>
              <a:noFill/>
              <a:ln w="9525">
                <a:noFill/>
                <a:miter lim="800000"/>
                <a:headEnd/>
                <a:tailEnd/>
              </a:ln>
            </p:spPr>
            <p:txBody>
              <a:bodyPr wrap="none">
                <a:spAutoFit/>
              </a:bodyPr>
              <a:lstStyle/>
              <a:p>
                <a:r>
                  <a:rPr lang="zh-CN" altLang="en-US" sz="2400" b="1" dirty="0">
                    <a:latin typeface="黑体" pitchFamily="49" charset="-122"/>
                    <a:ea typeface="黑体" pitchFamily="49" charset="-122"/>
                  </a:rPr>
                  <a:t>体系结构</a:t>
                </a:r>
                <a:endParaRPr lang="en-US" altLang="zh-CN" sz="2400" b="1" dirty="0">
                  <a:latin typeface="黑体" pitchFamily="49" charset="-122"/>
                  <a:ea typeface="黑体" pitchFamily="49" charset="-122"/>
                </a:endParaRPr>
              </a:p>
            </p:txBody>
          </p:sp>
          <p:sp>
            <p:nvSpPr>
              <p:cNvPr id="27" name="Oval 22"/>
              <p:cNvSpPr>
                <a:spLocks noChangeArrowheads="1"/>
              </p:cNvSpPr>
              <p:nvPr/>
            </p:nvSpPr>
            <p:spPr bwMode="gray">
              <a:xfrm>
                <a:off x="2233" y="2123"/>
                <a:ext cx="205" cy="449"/>
              </a:xfrm>
              <a:prstGeom prst="ellipse">
                <a:avLst/>
              </a:prstGeom>
              <a:gradFill rotWithShape="1">
                <a:gsLst>
                  <a:gs pos="0">
                    <a:srgbClr val="FFFFFF"/>
                  </a:gs>
                  <a:gs pos="50000">
                    <a:schemeClr val="hlink"/>
                  </a:gs>
                  <a:gs pos="100000">
                    <a:srgbClr val="FFFFFF"/>
                  </a:gs>
                </a:gsLst>
                <a:lin ang="2700000" scaled="1"/>
              </a:gradFill>
              <a:ln w="38100">
                <a:noFill/>
                <a:round/>
                <a:headEnd/>
                <a:tailEnd/>
              </a:ln>
              <a:effectLst/>
            </p:spPr>
            <p:txBody>
              <a:bodyPr wrap="none" anchor="ctr">
                <a:spAutoFit/>
              </a:bodyPr>
              <a:lstStyle/>
              <a:p>
                <a:pPr>
                  <a:defRPr/>
                </a:pPr>
                <a:endParaRPr lang="zh-CN" altLang="en-US">
                  <a:latin typeface="Arial" charset="0"/>
                </a:endParaRPr>
              </a:p>
            </p:txBody>
          </p:sp>
          <p:sp>
            <p:nvSpPr>
              <p:cNvPr id="18463" name="Oval 23"/>
              <p:cNvSpPr>
                <a:spLocks noChangeArrowheads="1"/>
              </p:cNvSpPr>
              <p:nvPr/>
            </p:nvSpPr>
            <p:spPr bwMode="gray">
              <a:xfrm>
                <a:off x="2236" y="2123"/>
                <a:ext cx="205" cy="449"/>
              </a:xfrm>
              <a:prstGeom prst="ellipse">
                <a:avLst/>
              </a:prstGeom>
              <a:gradFill rotWithShape="1">
                <a:gsLst>
                  <a:gs pos="0">
                    <a:schemeClr val="hlink">
                      <a:alpha val="32001"/>
                    </a:schemeClr>
                  </a:gs>
                  <a:gs pos="100000">
                    <a:srgbClr val="000000">
                      <a:alpha val="89998"/>
                    </a:srgbClr>
                  </a:gs>
                </a:gsLst>
                <a:lin ang="2700000" scaled="1"/>
              </a:gradFill>
              <a:ln w="9525">
                <a:noFill/>
                <a:round/>
                <a:headEnd/>
                <a:tailEnd/>
              </a:ln>
            </p:spPr>
            <p:txBody>
              <a:bodyPr wrap="none" anchor="ctr">
                <a:spAutoFit/>
              </a:bodyPr>
              <a:lstStyle/>
              <a:p>
                <a:endParaRPr lang="zh-CN" altLang="en-US"/>
              </a:p>
            </p:txBody>
          </p:sp>
          <p:sp>
            <p:nvSpPr>
              <p:cNvPr id="29" name="Oval 24"/>
              <p:cNvSpPr>
                <a:spLocks noChangeArrowheads="1"/>
              </p:cNvSpPr>
              <p:nvPr/>
            </p:nvSpPr>
            <p:spPr bwMode="gray">
              <a:xfrm>
                <a:off x="2303" y="2123"/>
                <a:ext cx="933" cy="449"/>
              </a:xfrm>
              <a:prstGeom prst="ellipse">
                <a:avLst/>
              </a:prstGeom>
              <a:gradFill rotWithShape="1">
                <a:gsLst>
                  <a:gs pos="0">
                    <a:srgbClr val="373753"/>
                  </a:gs>
                  <a:gs pos="50000">
                    <a:schemeClr val="hlink"/>
                  </a:gs>
                  <a:gs pos="100000">
                    <a:srgbClr val="373753"/>
                  </a:gs>
                </a:gsLst>
                <a:lin ang="18900000" scaled="1"/>
              </a:gradFill>
              <a:ln w="38100">
                <a:noFill/>
                <a:round/>
                <a:headEnd/>
                <a:tailEnd/>
              </a:ln>
              <a:effectLst/>
            </p:spPr>
            <p:txBody>
              <a:bodyPr anchor="ctr">
                <a:spAutoFit/>
              </a:bodyPr>
              <a:lstStyle/>
              <a:p>
                <a:pPr>
                  <a:defRPr/>
                </a:pPr>
                <a:endParaRPr lang="zh-CN" altLang="en-US">
                  <a:latin typeface="Arial" charset="0"/>
                </a:endParaRPr>
              </a:p>
            </p:txBody>
          </p:sp>
          <p:sp>
            <p:nvSpPr>
              <p:cNvPr id="18465" name="Oval 25"/>
              <p:cNvSpPr>
                <a:spLocks noChangeArrowheads="1"/>
              </p:cNvSpPr>
              <p:nvPr/>
            </p:nvSpPr>
            <p:spPr bwMode="gray">
              <a:xfrm>
                <a:off x="2302" y="2125"/>
                <a:ext cx="932" cy="449"/>
              </a:xfrm>
              <a:prstGeom prst="ellipse">
                <a:avLst/>
              </a:prstGeom>
              <a:gradFill rotWithShape="1">
                <a:gsLst>
                  <a:gs pos="0">
                    <a:srgbClr val="414161"/>
                  </a:gs>
                  <a:gs pos="100000">
                    <a:schemeClr val="hlink">
                      <a:alpha val="0"/>
                    </a:schemeClr>
                  </a:gs>
                </a:gsLst>
                <a:lin ang="2700000" scaled="1"/>
              </a:gradFill>
              <a:ln w="9525">
                <a:noFill/>
                <a:round/>
                <a:headEnd/>
                <a:tailEnd/>
              </a:ln>
            </p:spPr>
            <p:txBody>
              <a:bodyPr anchor="ctr">
                <a:spAutoFit/>
              </a:bodyPr>
              <a:lstStyle/>
              <a:p>
                <a:endParaRPr lang="zh-CN" altLang="en-US"/>
              </a:p>
            </p:txBody>
          </p:sp>
          <p:sp>
            <p:nvSpPr>
              <p:cNvPr id="18466" name="Oval 26"/>
              <p:cNvSpPr>
                <a:spLocks noChangeArrowheads="1"/>
              </p:cNvSpPr>
              <p:nvPr/>
            </p:nvSpPr>
            <p:spPr bwMode="gray">
              <a:xfrm>
                <a:off x="2350" y="2124"/>
                <a:ext cx="838" cy="449"/>
              </a:xfrm>
              <a:prstGeom prst="ellipse">
                <a:avLst/>
              </a:prstGeom>
              <a:solidFill>
                <a:srgbClr val="333333"/>
              </a:solidFill>
              <a:ln w="9525">
                <a:noFill/>
                <a:round/>
                <a:headEnd/>
                <a:tailEnd/>
              </a:ln>
            </p:spPr>
            <p:txBody>
              <a:bodyPr anchor="ctr">
                <a:spAutoFit/>
              </a:bodyPr>
              <a:lstStyle/>
              <a:p>
                <a:endParaRPr lang="zh-CN" altLang="en-US"/>
              </a:p>
            </p:txBody>
          </p:sp>
          <p:grpSp>
            <p:nvGrpSpPr>
              <p:cNvPr id="4" name="Group 27"/>
              <p:cNvGrpSpPr>
                <a:grpSpLocks/>
              </p:cNvGrpSpPr>
              <p:nvPr/>
            </p:nvGrpSpPr>
            <p:grpSpPr bwMode="auto">
              <a:xfrm>
                <a:off x="2363" y="1945"/>
                <a:ext cx="813" cy="805"/>
                <a:chOff x="4166" y="1706"/>
                <a:chExt cx="1252" cy="1252"/>
              </a:xfrm>
            </p:grpSpPr>
            <p:sp>
              <p:nvSpPr>
                <p:cNvPr id="18469" name="Oval 28"/>
                <p:cNvSpPr>
                  <a:spLocks noChangeArrowheads="1"/>
                </p:cNvSpPr>
                <p:nvPr/>
              </p:nvSpPr>
              <p:spPr bwMode="gray">
                <a:xfrm>
                  <a:off x="4166" y="1707"/>
                  <a:ext cx="1252" cy="1251"/>
                </a:xfrm>
                <a:prstGeom prst="ellipse">
                  <a:avLst/>
                </a:prstGeom>
                <a:gradFill rotWithShape="1">
                  <a:gsLst>
                    <a:gs pos="0">
                      <a:srgbClr val="636869"/>
                    </a:gs>
                    <a:gs pos="100000">
                      <a:srgbClr val="D6E1E2"/>
                    </a:gs>
                  </a:gsLst>
                  <a:lin ang="5400000" scaled="1"/>
                </a:gradFill>
                <a:ln w="9525">
                  <a:noFill/>
                  <a:round/>
                  <a:headEnd/>
                  <a:tailEnd/>
                </a:ln>
              </p:spPr>
              <p:txBody>
                <a:bodyPr vert="eaVert" wrap="none" anchor="ctr"/>
                <a:lstStyle/>
                <a:p>
                  <a:endParaRPr lang="zh-CN" altLang="en-US"/>
                </a:p>
              </p:txBody>
            </p:sp>
            <p:sp>
              <p:nvSpPr>
                <p:cNvPr id="18470" name="Oval 29"/>
                <p:cNvSpPr>
                  <a:spLocks noChangeArrowheads="1"/>
                </p:cNvSpPr>
                <p:nvPr/>
              </p:nvSpPr>
              <p:spPr bwMode="gray">
                <a:xfrm>
                  <a:off x="4181" y="1713"/>
                  <a:ext cx="1223" cy="1221"/>
                </a:xfrm>
                <a:prstGeom prst="ellipse">
                  <a:avLst/>
                </a:prstGeom>
                <a:gradFill rotWithShape="1">
                  <a:gsLst>
                    <a:gs pos="0">
                      <a:srgbClr val="D6E1E2">
                        <a:alpha val="0"/>
                      </a:srgbClr>
                    </a:gs>
                    <a:gs pos="100000">
                      <a:srgbClr val="F1F5F5"/>
                    </a:gs>
                  </a:gsLst>
                  <a:lin ang="5400000" scaled="1"/>
                </a:gradFill>
                <a:ln w="9525">
                  <a:noFill/>
                  <a:round/>
                  <a:headEnd/>
                  <a:tailEnd/>
                </a:ln>
              </p:spPr>
              <p:txBody>
                <a:bodyPr vert="eaVert" wrap="none" anchor="ctr"/>
                <a:lstStyle/>
                <a:p>
                  <a:endParaRPr lang="zh-CN" altLang="en-US"/>
                </a:p>
              </p:txBody>
            </p:sp>
            <p:sp>
              <p:nvSpPr>
                <p:cNvPr id="18471" name="Oval 30"/>
                <p:cNvSpPr>
                  <a:spLocks noChangeArrowheads="1"/>
                </p:cNvSpPr>
                <p:nvPr/>
              </p:nvSpPr>
              <p:spPr bwMode="gray">
                <a:xfrm>
                  <a:off x="4195" y="1726"/>
                  <a:ext cx="1162" cy="1140"/>
                </a:xfrm>
                <a:prstGeom prst="ellipse">
                  <a:avLst/>
                </a:prstGeom>
                <a:gradFill rotWithShape="1">
                  <a:gsLst>
                    <a:gs pos="0">
                      <a:srgbClr val="AAB2B3"/>
                    </a:gs>
                    <a:gs pos="100000">
                      <a:srgbClr val="D6E1E2">
                        <a:alpha val="48000"/>
                      </a:srgbClr>
                    </a:gs>
                  </a:gsLst>
                  <a:lin ang="5400000" scaled="1"/>
                </a:gradFill>
                <a:ln w="9525">
                  <a:noFill/>
                  <a:round/>
                  <a:headEnd/>
                  <a:tailEnd/>
                </a:ln>
              </p:spPr>
              <p:txBody>
                <a:bodyPr vert="eaVert" wrap="none" anchor="ctr"/>
                <a:lstStyle/>
                <a:p>
                  <a:endParaRPr lang="zh-CN" altLang="en-US"/>
                </a:p>
              </p:txBody>
            </p:sp>
            <p:sp>
              <p:nvSpPr>
                <p:cNvPr id="18472" name="Oval 31"/>
                <p:cNvSpPr>
                  <a:spLocks noChangeArrowheads="1"/>
                </p:cNvSpPr>
                <p:nvPr/>
              </p:nvSpPr>
              <p:spPr bwMode="gray">
                <a:xfrm>
                  <a:off x="4262" y="1758"/>
                  <a:ext cx="1035" cy="925"/>
                </a:xfrm>
                <a:prstGeom prst="ellipse">
                  <a:avLst/>
                </a:prstGeom>
                <a:gradFill rotWithShape="1">
                  <a:gsLst>
                    <a:gs pos="0">
                      <a:srgbClr val="FFFFFF"/>
                    </a:gs>
                    <a:gs pos="100000">
                      <a:srgbClr val="D6E1E2">
                        <a:alpha val="37999"/>
                      </a:srgbClr>
                    </a:gs>
                  </a:gsLst>
                  <a:lin ang="5400000" scaled="1"/>
                </a:gradFill>
                <a:ln w="9525">
                  <a:noFill/>
                  <a:round/>
                  <a:headEnd/>
                  <a:tailEnd/>
                </a:ln>
              </p:spPr>
              <p:txBody>
                <a:bodyPr vert="eaVert" wrap="none" anchor="ctr"/>
                <a:lstStyle/>
                <a:p>
                  <a:endParaRPr lang="zh-CN" altLang="en-US"/>
                </a:p>
              </p:txBody>
            </p:sp>
          </p:grpSp>
          <p:sp>
            <p:nvSpPr>
              <p:cNvPr id="18468" name="Text Box 32"/>
              <p:cNvSpPr txBox="1">
                <a:spLocks noChangeArrowheads="1"/>
              </p:cNvSpPr>
              <p:nvPr/>
            </p:nvSpPr>
            <p:spPr bwMode="gray">
              <a:xfrm>
                <a:off x="2333" y="2092"/>
                <a:ext cx="878" cy="559"/>
              </a:xfrm>
              <a:prstGeom prst="rect">
                <a:avLst/>
              </a:prstGeom>
              <a:noFill/>
              <a:ln w="9525">
                <a:noFill/>
                <a:miter lim="800000"/>
                <a:headEnd/>
                <a:tailEnd/>
              </a:ln>
            </p:spPr>
            <p:txBody>
              <a:bodyPr wrap="none">
                <a:spAutoFit/>
              </a:bodyPr>
              <a:lstStyle/>
              <a:p>
                <a:r>
                  <a:rPr lang="zh-CN" altLang="en-US" b="1" dirty="0">
                    <a:solidFill>
                      <a:srgbClr val="FF0000"/>
                    </a:solidFill>
                    <a:latin typeface="黑体" pitchFamily="49" charset="-122"/>
                    <a:ea typeface="黑体" pitchFamily="49" charset="-122"/>
                  </a:rPr>
                  <a:t>内存计算</a:t>
                </a:r>
                <a:endParaRPr lang="en-US" altLang="zh-CN" b="1" dirty="0">
                  <a:solidFill>
                    <a:srgbClr val="FF0000"/>
                  </a:solidFill>
                  <a:latin typeface="黑体" pitchFamily="49" charset="-122"/>
                  <a:ea typeface="黑体" pitchFamily="49" charset="-122"/>
                </a:endParaRPr>
              </a:p>
              <a:p>
                <a:r>
                  <a:rPr lang="zh-CN" altLang="en-US" b="1" dirty="0">
                    <a:solidFill>
                      <a:srgbClr val="FF0000"/>
                    </a:solidFill>
                    <a:latin typeface="黑体" pitchFamily="49" charset="-122"/>
                    <a:ea typeface="黑体" pitchFamily="49" charset="-122"/>
                  </a:rPr>
                  <a:t>挑战问题</a:t>
                </a:r>
                <a:endParaRPr lang="en-US" altLang="zh-CN" b="1" dirty="0">
                  <a:solidFill>
                    <a:srgbClr val="FF0000"/>
                  </a:solidFill>
                  <a:latin typeface="黑体" pitchFamily="49" charset="-122"/>
                  <a:ea typeface="黑体" pitchFamily="49" charset="-122"/>
                </a:endParaRPr>
              </a:p>
            </p:txBody>
          </p:sp>
        </p:grpSp>
        <p:sp>
          <p:nvSpPr>
            <p:cNvPr id="18446" name="Oval 18"/>
            <p:cNvSpPr>
              <a:spLocks noChangeArrowheads="1"/>
            </p:cNvSpPr>
            <p:nvPr/>
          </p:nvSpPr>
          <p:spPr bwMode="gray">
            <a:xfrm>
              <a:off x="5544435" y="3119932"/>
              <a:ext cx="419437" cy="436984"/>
            </a:xfrm>
            <a:prstGeom prst="ellipse">
              <a:avLst/>
            </a:prstGeom>
            <a:gradFill rotWithShape="1">
              <a:gsLst>
                <a:gs pos="0">
                  <a:srgbClr val="CDCDE6"/>
                </a:gs>
                <a:gs pos="100000">
                  <a:schemeClr val="accent2"/>
                </a:gs>
              </a:gsLst>
              <a:path path="shape">
                <a:fillToRect l="50000" t="50000" r="50000" b="50000"/>
              </a:path>
            </a:gradFill>
            <a:ln w="9525">
              <a:noFill/>
              <a:round/>
              <a:headEnd/>
              <a:tailEnd/>
            </a:ln>
          </p:spPr>
          <p:txBody>
            <a:bodyPr wrap="none" anchor="ctr"/>
            <a:lstStyle/>
            <a:p>
              <a:endParaRPr lang="zh-CN" altLang="en-US"/>
            </a:p>
          </p:txBody>
        </p:sp>
        <p:sp>
          <p:nvSpPr>
            <p:cNvPr id="18447" name="Oval 18"/>
            <p:cNvSpPr>
              <a:spLocks noChangeArrowheads="1"/>
            </p:cNvSpPr>
            <p:nvPr/>
          </p:nvSpPr>
          <p:spPr bwMode="gray">
            <a:xfrm>
              <a:off x="2470858" y="3104745"/>
              <a:ext cx="417659" cy="436984"/>
            </a:xfrm>
            <a:prstGeom prst="ellipse">
              <a:avLst/>
            </a:prstGeom>
            <a:gradFill rotWithShape="1">
              <a:gsLst>
                <a:gs pos="0">
                  <a:srgbClr val="CDCDE6"/>
                </a:gs>
                <a:gs pos="100000">
                  <a:schemeClr val="accent2"/>
                </a:gs>
              </a:gsLst>
              <a:path path="shape">
                <a:fillToRect l="50000" t="50000" r="50000" b="50000"/>
              </a:path>
            </a:gradFill>
            <a:ln w="9525">
              <a:noFill/>
              <a:round/>
              <a:headEnd/>
              <a:tailEnd/>
            </a:ln>
          </p:spPr>
          <p:txBody>
            <a:bodyPr wrap="none" anchor="ctr"/>
            <a:lstStyle/>
            <a:p>
              <a:endParaRPr lang="zh-CN" altLang="en-US"/>
            </a:p>
          </p:txBody>
        </p:sp>
        <p:sp>
          <p:nvSpPr>
            <p:cNvPr id="18448" name="Oval 18"/>
            <p:cNvSpPr>
              <a:spLocks noChangeArrowheads="1"/>
            </p:cNvSpPr>
            <p:nvPr/>
          </p:nvSpPr>
          <p:spPr bwMode="gray">
            <a:xfrm>
              <a:off x="2518083" y="4980877"/>
              <a:ext cx="419437" cy="438891"/>
            </a:xfrm>
            <a:prstGeom prst="ellipse">
              <a:avLst/>
            </a:prstGeom>
            <a:gradFill rotWithShape="1">
              <a:gsLst>
                <a:gs pos="0">
                  <a:srgbClr val="CDCDE6"/>
                </a:gs>
                <a:gs pos="100000">
                  <a:schemeClr val="accent2"/>
                </a:gs>
              </a:gsLst>
              <a:path path="shape">
                <a:fillToRect l="50000" t="50000" r="50000" b="50000"/>
              </a:path>
            </a:gradFill>
            <a:ln w="9525">
              <a:noFill/>
              <a:round/>
              <a:headEnd/>
              <a:tailEnd/>
            </a:ln>
          </p:spPr>
          <p:txBody>
            <a:bodyPr wrap="none" anchor="ctr"/>
            <a:lstStyle/>
            <a:p>
              <a:endParaRPr lang="zh-CN" altLang="en-US"/>
            </a:p>
          </p:txBody>
        </p:sp>
        <p:sp>
          <p:nvSpPr>
            <p:cNvPr id="18449" name="Oval 18"/>
            <p:cNvSpPr>
              <a:spLocks noChangeArrowheads="1"/>
            </p:cNvSpPr>
            <p:nvPr/>
          </p:nvSpPr>
          <p:spPr bwMode="gray">
            <a:xfrm>
              <a:off x="5603432" y="4864475"/>
              <a:ext cx="417659" cy="436984"/>
            </a:xfrm>
            <a:prstGeom prst="ellipse">
              <a:avLst/>
            </a:prstGeom>
            <a:gradFill rotWithShape="1">
              <a:gsLst>
                <a:gs pos="0">
                  <a:srgbClr val="CDCDE6"/>
                </a:gs>
                <a:gs pos="100000">
                  <a:schemeClr val="accent2"/>
                </a:gs>
              </a:gsLst>
              <a:path path="shape">
                <a:fillToRect l="50000" t="50000" r="50000" b="50000"/>
              </a:path>
            </a:gradFill>
            <a:ln w="9525">
              <a:noFill/>
              <a:round/>
              <a:headEnd/>
              <a:tailEnd/>
            </a:ln>
          </p:spPr>
          <p:txBody>
            <a:bodyPr wrap="none" anchor="ctr"/>
            <a:lstStyle/>
            <a:p>
              <a:endParaRPr lang="zh-CN" altLang="en-US"/>
            </a:p>
          </p:txBody>
        </p:sp>
      </p:grpSp>
      <p:pic>
        <p:nvPicPr>
          <p:cNvPr id="25602" name="Picture 2" descr="https://timgsa.baidu.com/timg?image&amp;quality=80&amp;size=b9999_10000&amp;sec=1512406770663&amp;di=b472bfb1853ed39e43ac77158b04c865&amp;imgtype=0&amp;src=http%3A%2F%2Fediterupload.eepw.com.cn%2F201207%2F743714ceac0f99c15d2ea2dd0144cf65.gif"/>
          <p:cNvPicPr>
            <a:picLocks noChangeAspect="1" noChangeArrowheads="1"/>
          </p:cNvPicPr>
          <p:nvPr/>
        </p:nvPicPr>
        <p:blipFill>
          <a:blip r:embed="rId3"/>
          <a:srcRect/>
          <a:stretch>
            <a:fillRect/>
          </a:stretch>
        </p:blipFill>
        <p:spPr bwMode="auto">
          <a:xfrm>
            <a:off x="8229662" y="1102717"/>
            <a:ext cx="2271399" cy="1771691"/>
          </a:xfrm>
          <a:prstGeom prst="rect">
            <a:avLst/>
          </a:prstGeom>
          <a:noFill/>
        </p:spPr>
      </p:pic>
      <p:pic>
        <p:nvPicPr>
          <p:cNvPr id="25606" name="Picture 6" descr="https://timgsa.baidu.com/timg?image&amp;quality=80&amp;size=b9999_10000&amp;sec=1513001774&amp;di=146e7877ddeddfe664a2d02f3ce767d4&amp;imgtype=jpg&amp;er=1&amp;src=http%3A%2F%2Fimg.educity.cn%2Fimg_16%2F334%2F2014032113%2F17698132654.png"/>
          <p:cNvPicPr>
            <a:picLocks noChangeAspect="1" noChangeArrowheads="1"/>
          </p:cNvPicPr>
          <p:nvPr/>
        </p:nvPicPr>
        <p:blipFill>
          <a:blip r:embed="rId4"/>
          <a:srcRect/>
          <a:stretch>
            <a:fillRect/>
          </a:stretch>
        </p:blipFill>
        <p:spPr bwMode="auto">
          <a:xfrm>
            <a:off x="1666844" y="1142985"/>
            <a:ext cx="2412932" cy="1591865"/>
          </a:xfrm>
          <a:prstGeom prst="rect">
            <a:avLst/>
          </a:prstGeom>
          <a:noFill/>
        </p:spPr>
      </p:pic>
      <p:pic>
        <p:nvPicPr>
          <p:cNvPr id="44" name="Picture 3"/>
          <p:cNvPicPr>
            <a:picLocks noChangeAspect="1" noChangeArrowheads="1"/>
          </p:cNvPicPr>
          <p:nvPr/>
        </p:nvPicPr>
        <p:blipFill>
          <a:blip r:embed="rId5" cstate="print"/>
          <a:srcRect/>
          <a:stretch>
            <a:fillRect/>
          </a:stretch>
        </p:blipFill>
        <p:spPr bwMode="auto">
          <a:xfrm>
            <a:off x="2542067" y="4795353"/>
            <a:ext cx="2252261" cy="1683285"/>
          </a:xfrm>
          <a:prstGeom prst="rect">
            <a:avLst/>
          </a:prstGeom>
          <a:noFill/>
          <a:ln w="9525" cap="flat" cmpd="sng" algn="ctr">
            <a:noFill/>
            <a:prstDash val="solid"/>
            <a:miter lim="800000"/>
            <a:headEnd/>
            <a:tailEnd/>
          </a:ln>
          <a:effectLst>
            <a:prstShdw prst="shdw17" dist="17961" dir="2700000">
              <a:schemeClr val="accent1">
                <a:gamma/>
                <a:shade val="60000"/>
                <a:invGamma/>
                <a:alpha val="50000"/>
              </a:schemeClr>
            </a:prstShdw>
          </a:effectLst>
        </p:spPr>
      </p:pic>
      <p:pic>
        <p:nvPicPr>
          <p:cNvPr id="6" name="图片 5">
            <a:extLst>
              <a:ext uri="{FF2B5EF4-FFF2-40B4-BE49-F238E27FC236}">
                <a16:creationId xmlns:a16="http://schemas.microsoft.com/office/drawing/2014/main" id="{4C45A1AB-9AC9-456B-866A-56EBDF331E8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905868" y="4778209"/>
            <a:ext cx="1862540" cy="1658956"/>
          </a:xfrm>
          <a:prstGeom prst="rect">
            <a:avLst/>
          </a:prstGeom>
        </p:spPr>
      </p:pic>
      <p:sp>
        <p:nvSpPr>
          <p:cNvPr id="7" name="矩形 6">
            <a:extLst>
              <a:ext uri="{FF2B5EF4-FFF2-40B4-BE49-F238E27FC236}">
                <a16:creationId xmlns:a16="http://schemas.microsoft.com/office/drawing/2014/main" id="{9DF7CBDE-CF4B-4557-942D-12E319C54EC7}"/>
              </a:ext>
            </a:extLst>
          </p:cNvPr>
          <p:cNvSpPr/>
          <p:nvPr/>
        </p:nvSpPr>
        <p:spPr>
          <a:xfrm>
            <a:off x="3106848" y="4234053"/>
            <a:ext cx="1548992" cy="461665"/>
          </a:xfrm>
          <a:prstGeom prst="rect">
            <a:avLst/>
          </a:prstGeom>
        </p:spPr>
        <p:txBody>
          <a:bodyPr wrap="square">
            <a:spAutoFit/>
          </a:bodyPr>
          <a:lstStyle/>
          <a:p>
            <a:r>
              <a:rPr lang="zh-CN" altLang="en-US" sz="2400" b="1" dirty="0">
                <a:latin typeface="黑体" pitchFamily="49" charset="-122"/>
                <a:ea typeface="黑体" pitchFamily="49" charset="-122"/>
              </a:rPr>
              <a:t>编程模型</a:t>
            </a:r>
            <a:endParaRPr lang="en-US" altLang="zh-CN" sz="2400" b="1" dirty="0">
              <a:latin typeface="黑体" pitchFamily="49" charset="-122"/>
              <a:ea typeface="黑体" pitchFamily="49" charset="-122"/>
            </a:endParaRPr>
          </a:p>
        </p:txBody>
      </p:sp>
      <p:sp>
        <p:nvSpPr>
          <p:cNvPr id="36"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0189959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idx="4294967295"/>
          </p:nvPr>
        </p:nvSpPr>
        <p:spPr>
          <a:xfrm>
            <a:off x="1330545" y="878885"/>
            <a:ext cx="8208963" cy="863600"/>
          </a:xfrm>
        </p:spPr>
        <p:txBody>
          <a:bodyPr vert="horz" lIns="91408" tIns="45704" rIns="91408" bIns="45704" rtlCol="0" anchor="ctr">
            <a:normAutofit/>
          </a:bodyPr>
          <a:lstStyle/>
          <a:p>
            <a:r>
              <a:rPr lang="zh-CN" altLang="en-US" sz="3200" b="1" dirty="0">
                <a:solidFill>
                  <a:srgbClr val="0033CC"/>
                </a:solidFill>
                <a:latin typeface="黑体" pitchFamily="49" charset="-122"/>
                <a:ea typeface="黑体" pitchFamily="49" charset="-122"/>
                <a:cs typeface="黑体" panose="02010609060101010101" pitchFamily="49" charset="-122"/>
              </a:rPr>
              <a:t>挑战</a:t>
            </a:r>
            <a:r>
              <a:rPr lang="en-US" altLang="zh-CN" sz="3200" b="1" dirty="0">
                <a:solidFill>
                  <a:srgbClr val="0033CC"/>
                </a:solidFill>
                <a:latin typeface="黑体" pitchFamily="49" charset="-122"/>
                <a:ea typeface="黑体" pitchFamily="49" charset="-122"/>
                <a:cs typeface="黑体" panose="02010609060101010101" pitchFamily="49" charset="-122"/>
              </a:rPr>
              <a:t>1</a:t>
            </a:r>
            <a:r>
              <a:rPr lang="zh-CN" altLang="en-US" sz="3200" b="1" dirty="0">
                <a:solidFill>
                  <a:srgbClr val="0033CC"/>
                </a:solidFill>
                <a:latin typeface="黑体" pitchFamily="49" charset="-122"/>
                <a:ea typeface="黑体" pitchFamily="49" charset="-122"/>
                <a:cs typeface="黑体" panose="02010609060101010101" pitchFamily="49" charset="-122"/>
              </a:rPr>
              <a:t>：系统架构</a:t>
            </a:r>
          </a:p>
        </p:txBody>
      </p:sp>
      <p:sp>
        <p:nvSpPr>
          <p:cNvPr id="2053" name="TextBox 3"/>
          <p:cNvSpPr txBox="1">
            <a:spLocks noChangeArrowheads="1"/>
          </p:cNvSpPr>
          <p:nvPr/>
        </p:nvSpPr>
        <p:spPr bwMode="auto">
          <a:xfrm>
            <a:off x="6741073" y="1573909"/>
            <a:ext cx="4000500" cy="2492990"/>
          </a:xfrm>
          <a:prstGeom prst="rect">
            <a:avLst/>
          </a:prstGeom>
          <a:noFill/>
          <a:ln w="9525">
            <a:noFill/>
            <a:miter lim="800000"/>
            <a:headEnd/>
            <a:tailEnd/>
          </a:ln>
        </p:spPr>
        <p:txBody>
          <a:bodyPr wrap="square">
            <a:spAutoFit/>
          </a:bodyPr>
          <a:lstStyle/>
          <a:p>
            <a:pPr marL="293688" indent="-293688">
              <a:buFont typeface="Wingdings" pitchFamily="2" charset="2"/>
              <a:buChar char="n"/>
            </a:pPr>
            <a:r>
              <a:rPr lang="en-US" altLang="zh-CN" sz="2800" b="1" dirty="0">
                <a:latin typeface="黑体" pitchFamily="49" charset="-122"/>
                <a:ea typeface="黑体" pitchFamily="49" charset="-122"/>
              </a:rPr>
              <a:t>DRAM/NVM</a:t>
            </a:r>
            <a:r>
              <a:rPr lang="zh-CN" altLang="en-US" sz="2800" b="1" dirty="0">
                <a:latin typeface="黑体" pitchFamily="49" charset="-122"/>
                <a:ea typeface="黑体" pitchFamily="49" charset="-122"/>
              </a:rPr>
              <a:t>层次架构</a:t>
            </a:r>
            <a:r>
              <a:rPr lang="en-US" altLang="zh-CN" sz="2400" dirty="0">
                <a:solidFill>
                  <a:srgbClr val="FF0000"/>
                </a:solidFill>
                <a:latin typeface="黑体" pitchFamily="49" charset="-122"/>
                <a:ea typeface="黑体" pitchFamily="49" charset="-122"/>
              </a:rPr>
              <a:t>[ISCA</a:t>
            </a:r>
            <a:r>
              <a:rPr lang="en-US" altLang="zh-CN" sz="2400" dirty="0">
                <a:solidFill>
                  <a:srgbClr val="FF0000"/>
                </a:solidFill>
                <a:latin typeface="Century Gothic" pitchFamily="34" charset="0"/>
              </a:rPr>
              <a:t>’</a:t>
            </a:r>
            <a:r>
              <a:rPr lang="en-US" altLang="zh-CN" sz="2400" dirty="0">
                <a:solidFill>
                  <a:srgbClr val="FF0000"/>
                </a:solidFill>
                <a:latin typeface="黑体" pitchFamily="49" charset="-122"/>
                <a:ea typeface="黑体" pitchFamily="49" charset="-122"/>
              </a:rPr>
              <a:t>09</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DAC</a:t>
            </a:r>
            <a:r>
              <a:rPr lang="en-US" altLang="zh-CN" sz="2400" dirty="0">
                <a:solidFill>
                  <a:srgbClr val="FF0000"/>
                </a:solidFill>
                <a:latin typeface="Century Gothic" pitchFamily="34" charset="0"/>
              </a:rPr>
              <a:t>’</a:t>
            </a:r>
            <a:r>
              <a:rPr lang="en-US" altLang="zh-CN" sz="2400" dirty="0">
                <a:solidFill>
                  <a:srgbClr val="FF0000"/>
                </a:solidFill>
                <a:latin typeface="黑体" pitchFamily="49" charset="-122"/>
                <a:ea typeface="黑体" pitchFamily="49" charset="-122"/>
              </a:rPr>
              <a:t>11……]</a:t>
            </a:r>
          </a:p>
          <a:p>
            <a:pPr marL="750888" lvl="1" indent="-293688">
              <a:buFont typeface="Arial" pitchFamily="34" charset="0"/>
              <a:buChar char="•"/>
            </a:pPr>
            <a:r>
              <a:rPr lang="en-US" altLang="zh-CN" sz="2400" dirty="0">
                <a:latin typeface="黑体" pitchFamily="49" charset="-122"/>
                <a:ea typeface="黑体" pitchFamily="49" charset="-122"/>
              </a:rPr>
              <a:t>DRAM</a:t>
            </a:r>
            <a:r>
              <a:rPr lang="zh-CN" altLang="en-US" sz="2400" dirty="0">
                <a:latin typeface="黑体" pitchFamily="49" charset="-122"/>
                <a:ea typeface="黑体" pitchFamily="49" charset="-122"/>
              </a:rPr>
              <a:t>缓存用硬件管理</a:t>
            </a:r>
            <a:endParaRPr lang="en-US" altLang="zh-CN" sz="2400" dirty="0">
              <a:latin typeface="黑体" pitchFamily="49" charset="-122"/>
              <a:ea typeface="黑体" pitchFamily="49" charset="-122"/>
            </a:endParaRPr>
          </a:p>
          <a:p>
            <a:pPr marL="750888" lvl="1" indent="-293688">
              <a:buFont typeface="Arial" pitchFamily="34" charset="0"/>
              <a:buChar char="•"/>
            </a:pPr>
            <a:r>
              <a:rPr lang="zh-CN" altLang="en-US" sz="2400" dirty="0">
                <a:latin typeface="黑体" pitchFamily="49" charset="-122"/>
                <a:ea typeface="黑体" pitchFamily="49" charset="-122"/>
              </a:rPr>
              <a:t>易造成缓存颠簸</a:t>
            </a:r>
            <a:endParaRPr lang="en-US" altLang="zh-CN" sz="2400" dirty="0">
              <a:latin typeface="黑体" pitchFamily="49" charset="-122"/>
              <a:ea typeface="黑体" pitchFamily="49" charset="-122"/>
            </a:endParaRPr>
          </a:p>
          <a:p>
            <a:pPr marL="750888" lvl="1" indent="-293688">
              <a:buFont typeface="Arial" pitchFamily="34" charset="0"/>
              <a:buChar char="•"/>
            </a:pPr>
            <a:r>
              <a:rPr lang="zh-CN" altLang="en-US" sz="2400" dirty="0">
                <a:latin typeface="黑体" pitchFamily="49" charset="-122"/>
                <a:ea typeface="黑体" pitchFamily="49" charset="-122"/>
              </a:rPr>
              <a:t>更深的内存层次结构</a:t>
            </a:r>
            <a:endParaRPr lang="en-US" altLang="zh-CN" sz="2400" dirty="0">
              <a:latin typeface="黑体" pitchFamily="49" charset="-122"/>
              <a:ea typeface="黑体" pitchFamily="49" charset="-122"/>
            </a:endParaRPr>
          </a:p>
          <a:p>
            <a:pPr marL="750888" lvl="1" indent="-293688">
              <a:buFont typeface="Wingdings" pitchFamily="2" charset="2"/>
              <a:buChar char="p"/>
            </a:pPr>
            <a:endParaRPr lang="en-US" altLang="zh-CN" sz="2000" dirty="0">
              <a:solidFill>
                <a:srgbClr val="FF0000"/>
              </a:solidFill>
              <a:latin typeface="Century Gothic" pitchFamily="34" charset="0"/>
            </a:endParaRPr>
          </a:p>
          <a:p>
            <a:pPr marL="293688" indent="-293688">
              <a:lnSpc>
                <a:spcPct val="120000"/>
              </a:lnSpc>
            </a:pPr>
            <a:endParaRPr lang="en-US" altLang="zh-CN" sz="1000" dirty="0">
              <a:latin typeface="黑体" pitchFamily="49" charset="-122"/>
            </a:endParaRPr>
          </a:p>
        </p:txBody>
      </p:sp>
      <p:sp>
        <p:nvSpPr>
          <p:cNvPr id="6" name="矩形 5"/>
          <p:cNvSpPr>
            <a:spLocks noChangeArrowheads="1"/>
          </p:cNvSpPr>
          <p:nvPr/>
        </p:nvSpPr>
        <p:spPr bwMode="auto">
          <a:xfrm>
            <a:off x="1883293" y="6288818"/>
            <a:ext cx="8429684" cy="428625"/>
          </a:xfrm>
          <a:prstGeom prst="rect">
            <a:avLst/>
          </a:prstGeom>
          <a:gradFill rotWithShape="1">
            <a:gsLst>
              <a:gs pos="0">
                <a:srgbClr val="BDBDBD"/>
              </a:gs>
              <a:gs pos="80000">
                <a:srgbClr val="F7F7F7"/>
              </a:gs>
              <a:gs pos="100000">
                <a:srgbClr val="F8F8F8"/>
              </a:gs>
            </a:gsLst>
            <a:lin ang="16200000"/>
          </a:gradFill>
          <a:ln w="9525">
            <a:solidFill>
              <a:srgbClr val="F9F9F9"/>
            </a:solidFill>
            <a:miter lim="800000"/>
            <a:headEnd/>
            <a:tailEnd/>
          </a:ln>
          <a:effectLst>
            <a:outerShdw blurRad="63500" dist="23000" dir="5400000" rotWithShape="0">
              <a:srgbClr val="000000">
                <a:alpha val="34998"/>
              </a:srgbClr>
            </a:outerShdw>
          </a:effectLst>
        </p:spPr>
        <p:txBody>
          <a:bodyPr anchor="ctr"/>
          <a:lstStyle/>
          <a:p>
            <a:pPr algn="ctr" fontAlgn="ctr">
              <a:defRPr/>
            </a:pPr>
            <a:r>
              <a:rPr lang="zh-CN" altLang="en-US" sz="2800" b="1" dirty="0">
                <a:solidFill>
                  <a:srgbClr val="FF0000"/>
                </a:solidFill>
                <a:latin typeface="黑体" pitchFamily="49" charset="-122"/>
                <a:ea typeface="黑体" pitchFamily="49" charset="-122"/>
              </a:rPr>
              <a:t>单一内存架构不能很好适配不同应用的访存特征！</a:t>
            </a:r>
          </a:p>
        </p:txBody>
      </p:sp>
      <p:sp>
        <p:nvSpPr>
          <p:cNvPr id="2055" name="TextBox 3"/>
          <p:cNvSpPr txBox="1">
            <a:spLocks noChangeArrowheads="1"/>
          </p:cNvSpPr>
          <p:nvPr/>
        </p:nvSpPr>
        <p:spPr bwMode="auto">
          <a:xfrm>
            <a:off x="6741073" y="3906796"/>
            <a:ext cx="4000500" cy="2369880"/>
          </a:xfrm>
          <a:prstGeom prst="rect">
            <a:avLst/>
          </a:prstGeom>
          <a:noFill/>
          <a:ln w="9525">
            <a:noFill/>
            <a:miter lim="800000"/>
            <a:headEnd/>
            <a:tailEnd/>
          </a:ln>
        </p:spPr>
        <p:txBody>
          <a:bodyPr>
            <a:spAutoFit/>
          </a:bodyPr>
          <a:lstStyle/>
          <a:p>
            <a:pPr marL="293688" indent="-293688">
              <a:buFont typeface="Wingdings" pitchFamily="2" charset="2"/>
              <a:buChar char="n"/>
            </a:pPr>
            <a:r>
              <a:rPr lang="en-US" altLang="zh-CN" sz="2800" b="1" dirty="0">
                <a:latin typeface="黑体" pitchFamily="49" charset="-122"/>
                <a:ea typeface="黑体" pitchFamily="49" charset="-122"/>
              </a:rPr>
              <a:t>DRAM/NVM</a:t>
            </a:r>
            <a:r>
              <a:rPr lang="zh-CN" altLang="en-US" sz="2800" b="1" dirty="0">
                <a:latin typeface="黑体" pitchFamily="49" charset="-122"/>
                <a:ea typeface="黑体" pitchFamily="49" charset="-122"/>
              </a:rPr>
              <a:t>平行架构</a:t>
            </a:r>
            <a:r>
              <a:rPr lang="en-US" altLang="zh-CN" sz="2400" dirty="0">
                <a:solidFill>
                  <a:srgbClr val="FF0000"/>
                </a:solidFill>
                <a:latin typeface="黑体" pitchFamily="49" charset="-122"/>
                <a:ea typeface="黑体" pitchFamily="49" charset="-122"/>
              </a:rPr>
              <a:t>[DAC</a:t>
            </a:r>
            <a:r>
              <a:rPr lang="en-US" altLang="zh-CN" sz="2400" dirty="0">
                <a:solidFill>
                  <a:srgbClr val="FF0000"/>
                </a:solidFill>
                <a:latin typeface="Century Gothic" pitchFamily="34" charset="0"/>
              </a:rPr>
              <a:t>’</a:t>
            </a:r>
            <a:r>
              <a:rPr lang="en-US" altLang="zh-CN" sz="2400" dirty="0">
                <a:solidFill>
                  <a:srgbClr val="FF0000"/>
                </a:solidFill>
                <a:latin typeface="黑体" pitchFamily="49" charset="-122"/>
                <a:ea typeface="黑体" pitchFamily="49" charset="-122"/>
              </a:rPr>
              <a:t>09 </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ICS</a:t>
            </a:r>
            <a:r>
              <a:rPr lang="en-US" altLang="zh-CN" sz="2400" dirty="0">
                <a:solidFill>
                  <a:srgbClr val="FF0000"/>
                </a:solidFill>
                <a:latin typeface="Century Gothic" pitchFamily="34" charset="0"/>
              </a:rPr>
              <a:t>’</a:t>
            </a:r>
            <a:r>
              <a:rPr lang="en-US" altLang="zh-CN" sz="2400" dirty="0">
                <a:solidFill>
                  <a:srgbClr val="FF0000"/>
                </a:solidFill>
                <a:latin typeface="黑体" pitchFamily="49" charset="-122"/>
                <a:ea typeface="黑体" pitchFamily="49" charset="-122"/>
              </a:rPr>
              <a:t>11</a:t>
            </a:r>
            <a:r>
              <a:rPr lang="zh-CN" altLang="en-US" sz="2400" dirty="0">
                <a:solidFill>
                  <a:srgbClr val="FF0000"/>
                </a:solidFill>
                <a:latin typeface="黑体" pitchFamily="49" charset="-122"/>
                <a:ea typeface="黑体" pitchFamily="49" charset="-122"/>
              </a:rPr>
              <a:t>、</a:t>
            </a:r>
            <a:r>
              <a:rPr lang="en-US" altLang="zh-CN" sz="2400" dirty="0">
                <a:solidFill>
                  <a:srgbClr val="FF0000"/>
                </a:solidFill>
                <a:latin typeface="黑体" pitchFamily="49" charset="-122"/>
                <a:ea typeface="黑体" pitchFamily="49" charset="-122"/>
              </a:rPr>
              <a:t>ICCD</a:t>
            </a:r>
            <a:r>
              <a:rPr lang="en-US" altLang="zh-CN" sz="2400" dirty="0">
                <a:solidFill>
                  <a:srgbClr val="FF0000"/>
                </a:solidFill>
                <a:latin typeface="Century Gothic" pitchFamily="34" charset="0"/>
              </a:rPr>
              <a:t>’</a:t>
            </a:r>
            <a:r>
              <a:rPr lang="en-US" altLang="zh-CN" sz="2400" dirty="0">
                <a:solidFill>
                  <a:srgbClr val="FF0000"/>
                </a:solidFill>
                <a:latin typeface="黑体" pitchFamily="49" charset="-122"/>
                <a:ea typeface="黑体" pitchFamily="49" charset="-122"/>
              </a:rPr>
              <a:t>12……]</a:t>
            </a:r>
          </a:p>
          <a:p>
            <a:pPr marL="750888" lvl="1" indent="-293688">
              <a:buFont typeface="Arial" pitchFamily="34" charset="0"/>
              <a:buChar char="•"/>
            </a:pPr>
            <a:r>
              <a:rPr lang="zh-CN" altLang="en-US" sz="2400" dirty="0">
                <a:latin typeface="黑体" pitchFamily="49" charset="-122"/>
                <a:ea typeface="黑体" pitchFamily="49" charset="-122"/>
              </a:rPr>
              <a:t>由操作系统统一管理</a:t>
            </a:r>
            <a:endParaRPr lang="en-US" altLang="zh-CN" sz="2400" dirty="0">
              <a:latin typeface="黑体" pitchFamily="49" charset="-122"/>
              <a:ea typeface="黑体" pitchFamily="49" charset="-122"/>
            </a:endParaRPr>
          </a:p>
          <a:p>
            <a:pPr marL="750888" lvl="1" indent="-293688">
              <a:buFont typeface="Arial" pitchFamily="34" charset="0"/>
              <a:buChar char="•"/>
            </a:pPr>
            <a:r>
              <a:rPr lang="zh-CN" altLang="en-US" sz="2400" dirty="0">
                <a:latin typeface="黑体" pitchFamily="49" charset="-122"/>
                <a:ea typeface="黑体" pitchFamily="49" charset="-122"/>
              </a:rPr>
              <a:t>更大的地址空间</a:t>
            </a:r>
            <a:endParaRPr lang="en-US" altLang="zh-CN" sz="2400" dirty="0">
              <a:latin typeface="黑体" pitchFamily="49" charset="-122"/>
              <a:ea typeface="黑体" pitchFamily="49" charset="-122"/>
            </a:endParaRPr>
          </a:p>
          <a:p>
            <a:pPr marL="750888" lvl="1" indent="-293688">
              <a:buFont typeface="Arial" pitchFamily="34" charset="0"/>
              <a:buChar char="•"/>
            </a:pPr>
            <a:r>
              <a:rPr lang="zh-CN" altLang="en-US" sz="2400" dirty="0">
                <a:latin typeface="黑体" pitchFamily="49" charset="-122"/>
                <a:ea typeface="黑体" pitchFamily="49" charset="-122"/>
              </a:rPr>
              <a:t>规避</a:t>
            </a:r>
            <a:r>
              <a:rPr lang="en-US" altLang="zh-CN" sz="2400" dirty="0">
                <a:latin typeface="黑体" pitchFamily="49" charset="-122"/>
                <a:ea typeface="黑体" pitchFamily="49" charset="-122"/>
              </a:rPr>
              <a:t>NVM</a:t>
            </a:r>
            <a:r>
              <a:rPr lang="zh-CN" altLang="en-US" sz="2400" dirty="0">
                <a:latin typeface="黑体" pitchFamily="49" charset="-122"/>
                <a:ea typeface="黑体" pitchFamily="49" charset="-122"/>
              </a:rPr>
              <a:t>缺陷成为挑战</a:t>
            </a:r>
            <a:endParaRPr lang="en-US" altLang="zh-CN" sz="2400" dirty="0">
              <a:latin typeface="黑体" pitchFamily="49" charset="-122"/>
              <a:ea typeface="黑体" pitchFamily="49" charset="-122"/>
            </a:endParaRPr>
          </a:p>
        </p:txBody>
      </p:sp>
      <p:graphicFrame>
        <p:nvGraphicFramePr>
          <p:cNvPr id="2050" name="Object 10"/>
          <p:cNvGraphicFramePr>
            <a:graphicFrameLocks noChangeAspect="1"/>
          </p:cNvGraphicFramePr>
          <p:nvPr/>
        </p:nvGraphicFramePr>
        <p:xfrm>
          <a:off x="1740448" y="1573910"/>
          <a:ext cx="5029200" cy="2143125"/>
        </p:xfrm>
        <a:graphic>
          <a:graphicData uri="http://schemas.openxmlformats.org/presentationml/2006/ole">
            <mc:AlternateContent xmlns:mc="http://schemas.openxmlformats.org/markup-compatibility/2006">
              <mc:Choice xmlns:v="urn:schemas-microsoft-com:vml" Requires="v">
                <p:oleObj spid="_x0000_s2052" name="Visio" r:id="rId4" imgW="2782514" imgH="1186691" progId="Visio.Drawing.11">
                  <p:embed/>
                </p:oleObj>
              </mc:Choice>
              <mc:Fallback>
                <p:oleObj name="Visio" r:id="rId4" imgW="2782514" imgH="1186691" progId="Visio.Drawing.11">
                  <p:embed/>
                  <p:pic>
                    <p:nvPicPr>
                      <p:cNvPr id="205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0448" y="1573910"/>
                        <a:ext cx="5029200" cy="2143125"/>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kx="-3284103" algn="br" rotWithShape="0">
                                <a:srgbClr val="5C5C99">
                                  <a:alpha val="50000"/>
                                </a:srgbClr>
                              </a:outerShdw>
                            </a:effectLst>
                          </a14:hiddenEffects>
                        </a:ext>
                      </a:extLst>
                    </p:spPr>
                  </p:pic>
                </p:oleObj>
              </mc:Fallback>
            </mc:AlternateContent>
          </a:graphicData>
        </a:graphic>
      </p:graphicFrame>
      <p:graphicFrame>
        <p:nvGraphicFramePr>
          <p:cNvPr id="2051" name="Object 11"/>
          <p:cNvGraphicFramePr>
            <a:graphicFrameLocks noChangeAspect="1"/>
          </p:cNvGraphicFramePr>
          <p:nvPr/>
        </p:nvGraphicFramePr>
        <p:xfrm>
          <a:off x="1740448" y="4074240"/>
          <a:ext cx="5068888" cy="1857375"/>
        </p:xfrm>
        <a:graphic>
          <a:graphicData uri="http://schemas.openxmlformats.org/presentationml/2006/ole">
            <mc:AlternateContent xmlns:mc="http://schemas.openxmlformats.org/markup-compatibility/2006">
              <mc:Choice xmlns:v="urn:schemas-microsoft-com:vml" Requires="v">
                <p:oleObj spid="_x0000_s2053" name="Visio" r:id="rId6" imgW="3055254" imgH="1118931" progId="Visio.Drawing.11">
                  <p:embed/>
                </p:oleObj>
              </mc:Choice>
              <mc:Fallback>
                <p:oleObj name="Visio" r:id="rId6" imgW="3055254" imgH="1118931" progId="Visio.Drawing.11">
                  <p:embed/>
                  <p:pic>
                    <p:nvPicPr>
                      <p:cNvPr id="205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448" y="4074240"/>
                        <a:ext cx="5068888" cy="1857375"/>
                      </a:xfrm>
                      <a:prstGeom prst="rect">
                        <a:avLst/>
                      </a:prstGeom>
                      <a:noFill/>
                      <a:ln>
                        <a:noFill/>
                      </a:ln>
                      <a:effectLst/>
                      <a:extLst>
                        <a:ext uri="{909E8E84-426E-40DD-AFC4-6F175D3DCCD1}">
                          <a14:hiddenFill xmlns:a14="http://schemas.microsoft.com/office/drawing/2010/main">
                            <a:gradFill rotWithShape="0">
                              <a:gsLst>
                                <a:gs pos="0">
                                  <a:schemeClr val="bg1"/>
                                </a:gs>
                                <a:gs pos="100000">
                                  <a:schemeClr val="accent1"/>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7961" dir="2700000" kx="-3284103" algn="br" rotWithShape="0">
                                <a:srgbClr val="5C5C99">
                                  <a:alpha val="50000"/>
                                </a:srgbClr>
                              </a:outerShdw>
                            </a:effectLst>
                          </a14:hiddenEffects>
                        </a:ext>
                      </a:extLst>
                    </p:spPr>
                  </p:pic>
                </p:oleObj>
              </mc:Fallback>
            </mc:AlternateContent>
          </a:graphicData>
        </a:graphic>
      </p:graphicFrame>
      <p:sp>
        <p:nvSpPr>
          <p:cNvPr id="8"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33244863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55305" y="805889"/>
            <a:ext cx="8208963" cy="863600"/>
          </a:xfrm>
        </p:spPr>
        <p:txBody>
          <a:bodyPr vert="horz" lIns="91408" tIns="45704" rIns="91408" bIns="45704" rtlCol="0" anchor="ctr">
            <a:normAutofit/>
          </a:bodyPr>
          <a:lstStyle/>
          <a:p>
            <a:r>
              <a:rPr lang="zh-CN" altLang="en-US" sz="3200" b="1" dirty="0">
                <a:solidFill>
                  <a:srgbClr val="0033CC"/>
                </a:solidFill>
                <a:latin typeface="黑体" pitchFamily="49" charset="-122"/>
                <a:ea typeface="黑体" pitchFamily="49" charset="-122"/>
                <a:cs typeface="黑体" panose="02010609060101010101" pitchFamily="49" charset="-122"/>
              </a:rPr>
              <a:t>挑战</a:t>
            </a:r>
            <a:r>
              <a:rPr lang="en-US" altLang="zh-CN" sz="3200" b="1" dirty="0">
                <a:solidFill>
                  <a:srgbClr val="0033CC"/>
                </a:solidFill>
                <a:latin typeface="黑体" pitchFamily="49" charset="-122"/>
                <a:ea typeface="黑体" pitchFamily="49" charset="-122"/>
                <a:cs typeface="黑体" panose="02010609060101010101" pitchFamily="49" charset="-122"/>
              </a:rPr>
              <a:t>2</a:t>
            </a:r>
            <a:r>
              <a:rPr lang="zh-CN" altLang="en-US" sz="3200" b="1" dirty="0">
                <a:solidFill>
                  <a:srgbClr val="0033CC"/>
                </a:solidFill>
                <a:latin typeface="黑体" pitchFamily="49" charset="-122"/>
                <a:ea typeface="黑体" pitchFamily="49" charset="-122"/>
                <a:cs typeface="黑体" panose="02010609060101010101" pitchFamily="49" charset="-122"/>
              </a:rPr>
              <a:t>：操作系统</a:t>
            </a:r>
            <a:endParaRPr lang="zh-CN" altLang="en-US" sz="3200" dirty="0">
              <a:solidFill>
                <a:srgbClr val="3333FF"/>
              </a:solidFill>
            </a:endParaRPr>
          </a:p>
        </p:txBody>
      </p:sp>
      <p:sp>
        <p:nvSpPr>
          <p:cNvPr id="31747" name="TextBox 3"/>
          <p:cNvSpPr txBox="1">
            <a:spLocks noChangeArrowheads="1"/>
          </p:cNvSpPr>
          <p:nvPr/>
        </p:nvSpPr>
        <p:spPr bwMode="auto">
          <a:xfrm>
            <a:off x="1569436" y="5119687"/>
            <a:ext cx="9109075" cy="1738313"/>
          </a:xfrm>
          <a:prstGeom prst="rect">
            <a:avLst/>
          </a:prstGeom>
          <a:noFill/>
          <a:ln w="9525">
            <a:noFill/>
            <a:miter lim="800000"/>
            <a:headEnd/>
            <a:tailEnd/>
          </a:ln>
        </p:spPr>
        <p:txBody>
          <a:bodyPr>
            <a:spAutoFit/>
          </a:bodyPr>
          <a:lstStyle/>
          <a:p>
            <a:pPr marL="293688" indent="-293688">
              <a:buFont typeface="Wingdings" pitchFamily="2" charset="2"/>
              <a:buChar char="n"/>
            </a:pPr>
            <a:r>
              <a:rPr lang="en-US" altLang="zh-CN" sz="2400" dirty="0">
                <a:solidFill>
                  <a:srgbClr val="0000E5"/>
                </a:solidFill>
              </a:rPr>
              <a:t>DUDETM: </a:t>
            </a:r>
            <a:r>
              <a:rPr lang="zh-CN" altLang="en-US" sz="2400" dirty="0">
                <a:solidFill>
                  <a:srgbClr val="0000E5"/>
                </a:solidFill>
              </a:rPr>
              <a:t>事务和持久化操作解耦的持久内存系统</a:t>
            </a:r>
            <a:r>
              <a:rPr lang="en-US" altLang="zh-CN" sz="2400" dirty="0">
                <a:solidFill>
                  <a:srgbClr val="0000E5"/>
                </a:solidFill>
              </a:rPr>
              <a:t> </a:t>
            </a:r>
            <a:r>
              <a:rPr lang="en-US" altLang="zh-CN" sz="2400" dirty="0">
                <a:solidFill>
                  <a:srgbClr val="FF0000"/>
                </a:solidFill>
              </a:rPr>
              <a:t>[ASPLOS’17]</a:t>
            </a:r>
          </a:p>
          <a:p>
            <a:pPr marL="800100" lvl="1" indent="-342900">
              <a:buClr>
                <a:srgbClr val="0000E5"/>
              </a:buClr>
              <a:buFont typeface="Wingdings" pitchFamily="2" charset="2"/>
              <a:buChar char="q"/>
            </a:pPr>
            <a:r>
              <a:rPr lang="zh-CN" altLang="en-US" dirty="0">
                <a:latin typeface="黑体" pitchFamily="49" charset="-122"/>
              </a:rPr>
              <a:t>利用</a:t>
            </a:r>
            <a:r>
              <a:rPr lang="en-US" altLang="zh-CN" dirty="0">
                <a:latin typeface="黑体" pitchFamily="49" charset="-122"/>
              </a:rPr>
              <a:t>DRAM</a:t>
            </a:r>
            <a:r>
              <a:rPr lang="zh-CN" altLang="en-US" dirty="0">
                <a:latin typeface="黑体" pitchFamily="49" charset="-122"/>
              </a:rPr>
              <a:t>做为</a:t>
            </a:r>
            <a:r>
              <a:rPr lang="en-US" altLang="zh-CN" dirty="0">
                <a:latin typeface="黑体" pitchFamily="49" charset="-122"/>
              </a:rPr>
              <a:t>NVM</a:t>
            </a:r>
            <a:r>
              <a:rPr lang="zh-CN" altLang="en-US" dirty="0">
                <a:latin typeface="黑体" pitchFamily="49" charset="-122"/>
              </a:rPr>
              <a:t>中持久数据的缓存，实现基于事务的持久内存系统</a:t>
            </a:r>
            <a:r>
              <a:rPr lang="zh-CN" altLang="en-US" sz="1600" dirty="0">
                <a:latin typeface="黑体" pitchFamily="49" charset="-122"/>
              </a:rPr>
              <a:t>。</a:t>
            </a:r>
            <a:endParaRPr lang="en-US" altLang="zh-CN" sz="1600" dirty="0">
              <a:latin typeface="黑体" pitchFamily="49" charset="-122"/>
            </a:endParaRPr>
          </a:p>
          <a:p>
            <a:pPr marL="293688" indent="-293688">
              <a:spcBef>
                <a:spcPts val="600"/>
              </a:spcBef>
              <a:buFont typeface="Wingdings" pitchFamily="2" charset="2"/>
              <a:buChar char="n"/>
            </a:pPr>
            <a:r>
              <a:rPr lang="en-US" altLang="zh-CN" sz="2400" dirty="0">
                <a:solidFill>
                  <a:srgbClr val="0000E5"/>
                </a:solidFill>
              </a:rPr>
              <a:t>LSNVMM: </a:t>
            </a:r>
            <a:r>
              <a:rPr lang="zh-CN" altLang="en-US" sz="2400" dirty="0">
                <a:solidFill>
                  <a:srgbClr val="0000E5"/>
                </a:solidFill>
              </a:rPr>
              <a:t>基于日志结构的</a:t>
            </a:r>
            <a:r>
              <a:rPr lang="en-US" altLang="zh-CN" sz="2400" dirty="0">
                <a:solidFill>
                  <a:srgbClr val="0000E5"/>
                </a:solidFill>
              </a:rPr>
              <a:t>NVM</a:t>
            </a:r>
            <a:r>
              <a:rPr lang="zh-CN" altLang="en-US" sz="2400" dirty="0">
                <a:solidFill>
                  <a:srgbClr val="0000E5"/>
                </a:solidFill>
              </a:rPr>
              <a:t>主存</a:t>
            </a:r>
            <a:r>
              <a:rPr lang="en-US" altLang="zh-CN" sz="2400" dirty="0">
                <a:solidFill>
                  <a:srgbClr val="0000E5"/>
                </a:solidFill>
              </a:rPr>
              <a:t>  </a:t>
            </a:r>
            <a:r>
              <a:rPr lang="en-US" altLang="zh-CN" sz="2400" dirty="0">
                <a:solidFill>
                  <a:srgbClr val="FF0000"/>
                </a:solidFill>
              </a:rPr>
              <a:t>[ATC’17]</a:t>
            </a:r>
          </a:p>
          <a:p>
            <a:pPr marL="800100" lvl="1" indent="-342900">
              <a:buClr>
                <a:srgbClr val="0000E5"/>
              </a:buClr>
              <a:buFont typeface="Wingdings" pitchFamily="2" charset="2"/>
              <a:buChar char="q"/>
            </a:pPr>
            <a:r>
              <a:rPr lang="zh-CN" altLang="en-US" dirty="0">
                <a:latin typeface="黑体" pitchFamily="49" charset="-122"/>
              </a:rPr>
              <a:t>采用日志结构（</a:t>
            </a:r>
            <a:r>
              <a:rPr lang="en-US" altLang="zh-CN" dirty="0">
                <a:latin typeface="黑体" pitchFamily="49" charset="-122"/>
              </a:rPr>
              <a:t>log-structured</a:t>
            </a:r>
            <a:r>
              <a:rPr lang="zh-CN" altLang="en-US" dirty="0">
                <a:latin typeface="黑体" pitchFamily="49" charset="-122"/>
              </a:rPr>
              <a:t>）组织持久数据</a:t>
            </a:r>
            <a:r>
              <a:rPr lang="en-US" altLang="zh-CN" dirty="0">
                <a:latin typeface="黑体" pitchFamily="49" charset="-122"/>
              </a:rPr>
              <a:t>,</a:t>
            </a:r>
            <a:r>
              <a:rPr lang="zh-CN" altLang="en-US" dirty="0">
                <a:latin typeface="黑体" pitchFamily="49" charset="-122"/>
              </a:rPr>
              <a:t>有效减少内存碎片和持久化开销</a:t>
            </a:r>
            <a:endParaRPr lang="en-US" altLang="zh-CN" dirty="0">
              <a:latin typeface="黑体" pitchFamily="49" charset="-122"/>
            </a:endParaRPr>
          </a:p>
          <a:p>
            <a:pPr marL="800100" lvl="1" indent="-342900">
              <a:buClr>
                <a:srgbClr val="0000E5"/>
              </a:buClr>
              <a:buFont typeface="Wingdings" pitchFamily="2" charset="2"/>
              <a:buChar char="q"/>
            </a:pPr>
            <a:r>
              <a:rPr lang="zh-CN" altLang="en-US" dirty="0">
                <a:latin typeface="黑体" pitchFamily="49" charset="-122"/>
              </a:rPr>
              <a:t>使用了优化的树形结构索引，加速了对持久数据的访问。</a:t>
            </a:r>
            <a:endParaRPr lang="en-US" altLang="zh-CN" dirty="0">
              <a:latin typeface="黑体" pitchFamily="49" charset="-122"/>
            </a:endParaRPr>
          </a:p>
        </p:txBody>
      </p:sp>
      <p:grpSp>
        <p:nvGrpSpPr>
          <p:cNvPr id="10" name="组合 9"/>
          <p:cNvGrpSpPr/>
          <p:nvPr/>
        </p:nvGrpSpPr>
        <p:grpSpPr>
          <a:xfrm>
            <a:off x="1474543" y="1607098"/>
            <a:ext cx="5657972" cy="3398733"/>
            <a:chOff x="891221" y="3168162"/>
            <a:chExt cx="7361558" cy="3719010"/>
          </a:xfrm>
        </p:grpSpPr>
        <p:sp>
          <p:nvSpPr>
            <p:cNvPr id="11" name="矩形 10"/>
            <p:cNvSpPr/>
            <p:nvPr/>
          </p:nvSpPr>
          <p:spPr>
            <a:xfrm>
              <a:off x="891221" y="3186534"/>
              <a:ext cx="7361558" cy="1972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rotWithShape="1">
            <a:blip r:embed="rId3"/>
            <a:srcRect t="39256"/>
            <a:stretch/>
          </p:blipFill>
          <p:spPr>
            <a:xfrm>
              <a:off x="891221" y="5067946"/>
              <a:ext cx="7361558" cy="1819226"/>
            </a:xfrm>
            <a:prstGeom prst="rect">
              <a:avLst/>
            </a:prstGeom>
          </p:spPr>
        </p:pic>
        <p:sp>
          <p:nvSpPr>
            <p:cNvPr id="13" name="文本框 12"/>
            <p:cNvSpPr txBox="1"/>
            <p:nvPr/>
          </p:nvSpPr>
          <p:spPr>
            <a:xfrm>
              <a:off x="1379779" y="3410775"/>
              <a:ext cx="3267309" cy="1010339"/>
            </a:xfrm>
            <a:prstGeom prst="rect">
              <a:avLst/>
            </a:prstGeom>
            <a:noFill/>
          </p:spPr>
          <p:txBody>
            <a:bodyPr wrap="none" rtlCol="0">
              <a:spAutoFit/>
            </a:bodyPr>
            <a:lstStyle/>
            <a:p>
              <a:r>
                <a:rPr lang="en-US" altLang="zh-CN" b="1" dirty="0">
                  <a:solidFill>
                    <a:srgbClr val="0070C0"/>
                  </a:solidFill>
                </a:rPr>
                <a:t>STORE</a:t>
              </a:r>
              <a:r>
                <a:rPr lang="en-US" altLang="zh-CN" dirty="0"/>
                <a:t> data[0] = 0xFOOD</a:t>
              </a:r>
            </a:p>
            <a:p>
              <a:r>
                <a:rPr lang="en-US" altLang="zh-CN" b="1" dirty="0">
                  <a:solidFill>
                    <a:srgbClr val="0070C0"/>
                  </a:solidFill>
                </a:rPr>
                <a:t>STORE</a:t>
              </a:r>
              <a:r>
                <a:rPr lang="en-US" altLang="zh-CN" dirty="0"/>
                <a:t> data[1] = 0xBEEF</a:t>
              </a:r>
            </a:p>
            <a:p>
              <a:r>
                <a:rPr lang="en-US" altLang="zh-CN" b="1" dirty="0">
                  <a:solidFill>
                    <a:srgbClr val="FF0000"/>
                  </a:solidFill>
                </a:rPr>
                <a:t>STORE</a:t>
              </a:r>
              <a:r>
                <a:rPr lang="en-US" altLang="zh-CN" dirty="0"/>
                <a:t> valid = 1</a:t>
              </a:r>
              <a:endParaRPr lang="zh-CN" altLang="en-US" dirty="0"/>
            </a:p>
          </p:txBody>
        </p:sp>
        <p:sp>
          <p:nvSpPr>
            <p:cNvPr id="14" name="文本框 13"/>
            <p:cNvSpPr txBox="1"/>
            <p:nvPr/>
          </p:nvSpPr>
          <p:spPr>
            <a:xfrm>
              <a:off x="4805109" y="3168162"/>
              <a:ext cx="3267309" cy="2222745"/>
            </a:xfrm>
            <a:prstGeom prst="rect">
              <a:avLst/>
            </a:prstGeom>
            <a:noFill/>
          </p:spPr>
          <p:txBody>
            <a:bodyPr wrap="none" rtlCol="0">
              <a:spAutoFit/>
            </a:bodyPr>
            <a:lstStyle/>
            <a:p>
              <a:r>
                <a:rPr lang="en-US" altLang="zh-CN" b="1" dirty="0">
                  <a:solidFill>
                    <a:srgbClr val="0070C0"/>
                  </a:solidFill>
                </a:rPr>
                <a:t>STORE</a:t>
              </a:r>
              <a:r>
                <a:rPr lang="en-US" altLang="zh-CN" dirty="0"/>
                <a:t> data[0] = 0xFOOD</a:t>
              </a:r>
            </a:p>
            <a:p>
              <a:r>
                <a:rPr lang="en-US" altLang="zh-CN" b="1" dirty="0">
                  <a:solidFill>
                    <a:srgbClr val="0070C0"/>
                  </a:solidFill>
                </a:rPr>
                <a:t>STORE</a:t>
              </a:r>
              <a:r>
                <a:rPr lang="en-US" altLang="zh-CN" dirty="0"/>
                <a:t> data[1] = 0xBEEF</a:t>
              </a:r>
            </a:p>
            <a:p>
              <a:r>
                <a:rPr lang="en-US" altLang="zh-CN" b="1" dirty="0">
                  <a:solidFill>
                    <a:srgbClr val="00B050"/>
                  </a:solidFill>
                </a:rPr>
                <a:t>MFENCE</a:t>
              </a:r>
              <a:endParaRPr lang="en-US" altLang="zh-CN" dirty="0"/>
            </a:p>
            <a:p>
              <a:r>
                <a:rPr lang="en-US" altLang="zh-CN" b="1" dirty="0">
                  <a:solidFill>
                    <a:srgbClr val="00B050"/>
                  </a:solidFill>
                </a:rPr>
                <a:t>CLFLUSH</a:t>
              </a:r>
              <a:r>
                <a:rPr lang="en-US" altLang="zh-CN" dirty="0"/>
                <a:t> data[0]</a:t>
              </a:r>
            </a:p>
            <a:p>
              <a:r>
                <a:rPr lang="en-US" altLang="zh-CN" b="1" dirty="0">
                  <a:solidFill>
                    <a:srgbClr val="00B050"/>
                  </a:solidFill>
                </a:rPr>
                <a:t>CLFLUSH</a:t>
              </a:r>
              <a:r>
                <a:rPr lang="en-US" altLang="zh-CN" dirty="0"/>
                <a:t> data[1]</a:t>
              </a:r>
            </a:p>
            <a:p>
              <a:r>
                <a:rPr lang="en-US" altLang="zh-CN" b="1" dirty="0">
                  <a:solidFill>
                    <a:srgbClr val="00B050"/>
                  </a:solidFill>
                </a:rPr>
                <a:t>MFENCE</a:t>
              </a:r>
            </a:p>
            <a:p>
              <a:r>
                <a:rPr lang="en-US" altLang="zh-CN" b="1" dirty="0">
                  <a:solidFill>
                    <a:srgbClr val="FF0000"/>
                  </a:solidFill>
                </a:rPr>
                <a:t>STORE</a:t>
              </a:r>
              <a:r>
                <a:rPr lang="en-US" altLang="zh-CN" dirty="0"/>
                <a:t> valid = 1</a:t>
              </a:r>
              <a:endParaRPr lang="zh-CN" altLang="en-US" dirty="0"/>
            </a:p>
          </p:txBody>
        </p:sp>
        <p:sp>
          <p:nvSpPr>
            <p:cNvPr id="15" name="文本框 14"/>
            <p:cNvSpPr txBox="1"/>
            <p:nvPr/>
          </p:nvSpPr>
          <p:spPr>
            <a:xfrm>
              <a:off x="1586959" y="4541725"/>
              <a:ext cx="1325531" cy="404136"/>
            </a:xfrm>
            <a:prstGeom prst="rect">
              <a:avLst/>
            </a:prstGeom>
            <a:noFill/>
          </p:spPr>
          <p:txBody>
            <a:bodyPr wrap="square" rtlCol="0">
              <a:spAutoFit/>
            </a:bodyPr>
            <a:lstStyle/>
            <a:p>
              <a:r>
                <a:rPr lang="en-US" altLang="zh-CN" b="1" dirty="0">
                  <a:solidFill>
                    <a:srgbClr val="C00000"/>
                  </a:solidFill>
                </a:rPr>
                <a:t>Wrong</a:t>
              </a:r>
              <a:endParaRPr lang="zh-CN" altLang="en-US" b="1" dirty="0">
                <a:solidFill>
                  <a:srgbClr val="C00000"/>
                </a:solidFill>
              </a:endParaRPr>
            </a:p>
          </p:txBody>
        </p:sp>
        <p:sp>
          <p:nvSpPr>
            <p:cNvPr id="16" name="文本框 15"/>
            <p:cNvSpPr txBox="1"/>
            <p:nvPr/>
          </p:nvSpPr>
          <p:spPr>
            <a:xfrm>
              <a:off x="7140869" y="4294884"/>
              <a:ext cx="1089990" cy="404136"/>
            </a:xfrm>
            <a:prstGeom prst="rect">
              <a:avLst/>
            </a:prstGeom>
            <a:noFill/>
          </p:spPr>
          <p:txBody>
            <a:bodyPr wrap="square" rtlCol="0">
              <a:spAutoFit/>
            </a:bodyPr>
            <a:lstStyle/>
            <a:p>
              <a:r>
                <a:rPr lang="en-US" altLang="zh-CN" b="1" dirty="0">
                  <a:solidFill>
                    <a:srgbClr val="C00000"/>
                  </a:solidFill>
                </a:rPr>
                <a:t>Right</a:t>
              </a:r>
              <a:endParaRPr lang="zh-CN" altLang="en-US" b="1" dirty="0">
                <a:solidFill>
                  <a:srgbClr val="C00000"/>
                </a:solidFill>
              </a:endParaRPr>
            </a:p>
          </p:txBody>
        </p:sp>
      </p:grpSp>
      <p:pic>
        <p:nvPicPr>
          <p:cNvPr id="17" name="图片 16"/>
          <p:cNvPicPr>
            <a:picLocks noChangeAspect="1"/>
          </p:cNvPicPr>
          <p:nvPr/>
        </p:nvPicPr>
        <p:blipFill rotWithShape="1">
          <a:blip r:embed="rId4"/>
          <a:srcRect r="47727"/>
          <a:stretch/>
        </p:blipFill>
        <p:spPr>
          <a:xfrm>
            <a:off x="7616508" y="1669489"/>
            <a:ext cx="3312368" cy="2684181"/>
          </a:xfrm>
          <a:prstGeom prst="rect">
            <a:avLst/>
          </a:prstGeom>
          <a:effectLst>
            <a:outerShdw blurRad="50800" dist="38100" dir="2700000" algn="tl" rotWithShape="0">
              <a:prstClr val="black">
                <a:alpha val="40000"/>
              </a:prstClr>
            </a:outerShdw>
          </a:effectLst>
        </p:spPr>
      </p:pic>
      <p:sp>
        <p:nvSpPr>
          <p:cNvPr id="4" name="矩形 3"/>
          <p:cNvSpPr/>
          <p:nvPr/>
        </p:nvSpPr>
        <p:spPr>
          <a:xfrm>
            <a:off x="7526497" y="4441309"/>
            <a:ext cx="3127779" cy="369332"/>
          </a:xfrm>
          <a:prstGeom prst="rect">
            <a:avLst/>
          </a:prstGeom>
        </p:spPr>
        <p:txBody>
          <a:bodyPr wrap="none">
            <a:spAutoFit/>
          </a:bodyPr>
          <a:lstStyle/>
          <a:p>
            <a:pPr marL="285750" indent="-285750">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强制写操作顺序，写入</a:t>
            </a:r>
            <a:r>
              <a:rPr lang="en-US" altLang="zh-CN" dirty="0">
                <a:latin typeface="黑体" panose="02010609060101010101" pitchFamily="49" charset="-122"/>
                <a:ea typeface="黑体" panose="02010609060101010101" pitchFamily="49" charset="-122"/>
              </a:rPr>
              <a:t>NVM</a:t>
            </a:r>
          </a:p>
        </p:txBody>
      </p:sp>
      <p:sp>
        <p:nvSpPr>
          <p:cNvPr id="18"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78572546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txBox="1">
            <a:spLocks noChangeArrowheads="1"/>
          </p:cNvSpPr>
          <p:nvPr/>
        </p:nvSpPr>
        <p:spPr bwMode="auto">
          <a:xfrm>
            <a:off x="1443860" y="798514"/>
            <a:ext cx="8208963" cy="863600"/>
          </a:xfrm>
          <a:prstGeom prst="rect">
            <a:avLst/>
          </a:prstGeom>
          <a:noFill/>
          <a:ln w="9525">
            <a:noFill/>
            <a:miter lim="800000"/>
            <a:headEnd/>
            <a:tailEnd/>
          </a:ln>
        </p:spPr>
        <p:txBody>
          <a:bodyPr lIns="91408" tIns="45704" rIns="91408" bIns="45704" anchor="ctr"/>
          <a:lstStyle/>
          <a:p>
            <a:r>
              <a:rPr lang="zh-CN" altLang="en-US" sz="3200" b="1" dirty="0">
                <a:solidFill>
                  <a:srgbClr val="0033CC"/>
                </a:solidFill>
                <a:latin typeface="黑体" pitchFamily="49" charset="-122"/>
                <a:ea typeface="黑体" pitchFamily="49" charset="-122"/>
                <a:cs typeface="黑体" panose="02010609060101010101" pitchFamily="49" charset="-122"/>
              </a:rPr>
              <a:t>挑战</a:t>
            </a:r>
            <a:r>
              <a:rPr lang="en-US" altLang="zh-CN" sz="3200" b="1" dirty="0">
                <a:solidFill>
                  <a:srgbClr val="0033CC"/>
                </a:solidFill>
                <a:latin typeface="黑体" pitchFamily="49" charset="-122"/>
                <a:ea typeface="黑体" pitchFamily="49" charset="-122"/>
                <a:cs typeface="黑体" panose="02010609060101010101" pitchFamily="49" charset="-122"/>
              </a:rPr>
              <a:t>3</a:t>
            </a:r>
            <a:r>
              <a:rPr lang="zh-CN" altLang="en-US" sz="3200" b="1" dirty="0">
                <a:solidFill>
                  <a:srgbClr val="0033CC"/>
                </a:solidFill>
                <a:latin typeface="黑体" pitchFamily="49" charset="-122"/>
                <a:ea typeface="黑体" pitchFamily="49" charset="-122"/>
                <a:cs typeface="黑体" panose="02010609060101010101" pitchFamily="49" charset="-122"/>
              </a:rPr>
              <a:t>：编程模型</a:t>
            </a:r>
            <a:endParaRPr kumimoji="1" lang="zh-CN" altLang="en-US" sz="3200" b="1" dirty="0">
              <a:solidFill>
                <a:srgbClr val="3333FF"/>
              </a:solidFill>
            </a:endParaRPr>
          </a:p>
        </p:txBody>
      </p:sp>
      <p:sp>
        <p:nvSpPr>
          <p:cNvPr id="34819" name="TextBox 5"/>
          <p:cNvSpPr txBox="1">
            <a:spLocks noChangeArrowheads="1"/>
          </p:cNvSpPr>
          <p:nvPr/>
        </p:nvSpPr>
        <p:spPr bwMode="auto">
          <a:xfrm>
            <a:off x="2711669" y="1558542"/>
            <a:ext cx="6621463" cy="461963"/>
          </a:xfrm>
          <a:prstGeom prst="rect">
            <a:avLst/>
          </a:prstGeom>
          <a:noFill/>
          <a:ln w="9525">
            <a:noFill/>
            <a:miter lim="800000"/>
            <a:headEnd/>
            <a:tailEnd/>
          </a:ln>
        </p:spPr>
        <p:txBody>
          <a:bodyPr>
            <a:spAutoFit/>
          </a:bodyPr>
          <a:lstStyle/>
          <a:p>
            <a:pPr marL="293688" indent="-293688"/>
            <a:r>
              <a:rPr lang="en-US" altLang="zh-CN" sz="2400" b="1" dirty="0">
                <a:latin typeface="Times New Roman" pitchFamily="18" charset="0"/>
                <a:ea typeface="宋体" pitchFamily="2" charset="-122"/>
                <a:cs typeface="Times New Roman" pitchFamily="18" charset="0"/>
              </a:rPr>
              <a:t>NVM</a:t>
            </a:r>
            <a:r>
              <a:rPr lang="zh-CN" altLang="en-US" sz="2400" b="1" dirty="0">
                <a:latin typeface="Times New Roman" pitchFamily="18" charset="0"/>
                <a:ea typeface="宋体" pitchFamily="2" charset="-122"/>
                <a:cs typeface="Times New Roman" pitchFamily="18" charset="0"/>
              </a:rPr>
              <a:t>可以作为持久化内存，块设备使用</a:t>
            </a:r>
          </a:p>
        </p:txBody>
      </p:sp>
      <p:pic>
        <p:nvPicPr>
          <p:cNvPr id="97283" name="Picture 3"/>
          <p:cNvPicPr>
            <a:picLocks noChangeAspect="1" noChangeArrowheads="1"/>
          </p:cNvPicPr>
          <p:nvPr/>
        </p:nvPicPr>
        <p:blipFill>
          <a:blip r:embed="rId3"/>
          <a:srcRect/>
          <a:stretch>
            <a:fillRect/>
          </a:stretch>
        </p:blipFill>
        <p:spPr bwMode="auto">
          <a:xfrm>
            <a:off x="2711669" y="2050557"/>
            <a:ext cx="7561045" cy="4664569"/>
          </a:xfrm>
          <a:prstGeom prst="rect">
            <a:avLst/>
          </a:prstGeom>
          <a:noFill/>
          <a:ln w="9525" cap="flat" cmpd="sng" algn="ctr">
            <a:noFill/>
            <a:prstDash val="solid"/>
            <a:miter lim="800000"/>
            <a:headEnd/>
            <a:tailEnd/>
          </a:ln>
          <a:effectLst>
            <a:prstShdw prst="shdw17" dist="17961" dir="2700000">
              <a:schemeClr val="accent1">
                <a:gamma/>
                <a:shade val="60000"/>
                <a:invGamma/>
                <a:alpha val="50000"/>
              </a:schemeClr>
            </a:prstShdw>
          </a:effectLst>
        </p:spPr>
      </p:pic>
      <p:sp>
        <p:nvSpPr>
          <p:cNvPr id="5"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8311490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B08B-59D2-4304-9C72-73041AF8ECDE}"/>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3A5007BA-EE99-4C5E-BDA6-264D529E7AD9}"/>
              </a:ext>
            </a:extLst>
          </p:cNvPr>
          <p:cNvSpPr>
            <a:spLocks noGrp="1"/>
          </p:cNvSpPr>
          <p:nvPr>
            <p:ph idx="1"/>
          </p:nvPr>
        </p:nvSpPr>
        <p:spPr>
          <a:xfrm>
            <a:off x="680483" y="1160757"/>
            <a:ext cx="10930269" cy="768909"/>
          </a:xfrm>
        </p:spPr>
        <p:txBody>
          <a:bodyPr/>
          <a:lstStyle/>
          <a:p>
            <a:r>
              <a:rPr lang="zh-CN" altLang="en-US" dirty="0"/>
              <a:t>数据分布：用户数据不均衡影响哈希散列不均衡</a:t>
            </a:r>
            <a:endParaRPr lang="en-US" altLang="zh-CN" dirty="0"/>
          </a:p>
          <a:p>
            <a:pPr lvl="1"/>
            <a:endParaRPr lang="en-US" dirty="0"/>
          </a:p>
        </p:txBody>
      </p:sp>
      <p:sp>
        <p:nvSpPr>
          <p:cNvPr id="4" name="Rectangle 3">
            <a:extLst>
              <a:ext uri="{FF2B5EF4-FFF2-40B4-BE49-F238E27FC236}">
                <a16:creationId xmlns:a16="http://schemas.microsoft.com/office/drawing/2014/main" id="{4A5C35E3-BFC6-459E-8635-869417036C0E}"/>
              </a:ext>
            </a:extLst>
          </p:cNvPr>
          <p:cNvSpPr/>
          <p:nvPr/>
        </p:nvSpPr>
        <p:spPr>
          <a:xfrm>
            <a:off x="248874" y="2585311"/>
            <a:ext cx="203132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用户多条记录数据</a:t>
            </a:r>
            <a:endParaRPr lang="en-US" dirty="0"/>
          </a:p>
        </p:txBody>
      </p:sp>
      <p:pic>
        <p:nvPicPr>
          <p:cNvPr id="9" name="图片 87">
            <a:extLst>
              <a:ext uri="{FF2B5EF4-FFF2-40B4-BE49-F238E27FC236}">
                <a16:creationId xmlns:a16="http://schemas.microsoft.com/office/drawing/2014/main" id="{EA1753C8-86D5-434D-BE87-6C0FD6779E8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67601" y="3113343"/>
            <a:ext cx="319817" cy="319817"/>
          </a:xfrm>
          <a:prstGeom prst="rect">
            <a:avLst/>
          </a:prstGeom>
        </p:spPr>
      </p:pic>
      <p:pic>
        <p:nvPicPr>
          <p:cNvPr id="10" name="图片 89">
            <a:extLst>
              <a:ext uri="{FF2B5EF4-FFF2-40B4-BE49-F238E27FC236}">
                <a16:creationId xmlns:a16="http://schemas.microsoft.com/office/drawing/2014/main" id="{F51441CA-C3C4-4C0A-B9A3-5831FD78F76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85268" y="3538582"/>
            <a:ext cx="319817" cy="319817"/>
          </a:xfrm>
          <a:prstGeom prst="rect">
            <a:avLst/>
          </a:prstGeom>
        </p:spPr>
      </p:pic>
      <p:pic>
        <p:nvPicPr>
          <p:cNvPr id="11" name="图片 90">
            <a:extLst>
              <a:ext uri="{FF2B5EF4-FFF2-40B4-BE49-F238E27FC236}">
                <a16:creationId xmlns:a16="http://schemas.microsoft.com/office/drawing/2014/main" id="{DECD011B-47D4-4D37-979D-93B21827C03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87418" y="3491603"/>
            <a:ext cx="319817" cy="319817"/>
          </a:xfrm>
          <a:prstGeom prst="rect">
            <a:avLst/>
          </a:prstGeom>
        </p:spPr>
      </p:pic>
      <p:grpSp>
        <p:nvGrpSpPr>
          <p:cNvPr id="33" name="Group 32">
            <a:extLst>
              <a:ext uri="{FF2B5EF4-FFF2-40B4-BE49-F238E27FC236}">
                <a16:creationId xmlns:a16="http://schemas.microsoft.com/office/drawing/2014/main" id="{1237BF64-E5A0-42F5-83E6-B690D541BFBA}"/>
              </a:ext>
            </a:extLst>
          </p:cNvPr>
          <p:cNvGrpSpPr/>
          <p:nvPr/>
        </p:nvGrpSpPr>
        <p:grpSpPr>
          <a:xfrm>
            <a:off x="2312733" y="2466626"/>
            <a:ext cx="2775177" cy="555974"/>
            <a:chOff x="2312733" y="2466626"/>
            <a:chExt cx="2775177" cy="555974"/>
          </a:xfrm>
        </p:grpSpPr>
        <p:sp>
          <p:nvSpPr>
            <p:cNvPr id="7" name="Rectangle 6">
              <a:extLst>
                <a:ext uri="{FF2B5EF4-FFF2-40B4-BE49-F238E27FC236}">
                  <a16:creationId xmlns:a16="http://schemas.microsoft.com/office/drawing/2014/main" id="{0169BBF4-8D16-4E7F-AF6E-12607084A4C2}"/>
                </a:ext>
              </a:extLst>
            </p:cNvPr>
            <p:cNvSpPr/>
            <p:nvPr/>
          </p:nvSpPr>
          <p:spPr>
            <a:xfrm>
              <a:off x="2851400" y="2466626"/>
              <a:ext cx="223651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按照记录主键散列</a:t>
              </a:r>
              <a:endParaRPr lang="en-US" sz="2000" dirty="0">
                <a:latin typeface="微软雅黑" panose="020B0503020204020204" pitchFamily="34" charset="-122"/>
                <a:ea typeface="微软雅黑" panose="020B0503020204020204" pitchFamily="34" charset="-122"/>
              </a:endParaRPr>
            </a:p>
          </p:txBody>
        </p:sp>
        <p:cxnSp>
          <p:nvCxnSpPr>
            <p:cNvPr id="13" name="Straight Arrow Connector 12">
              <a:extLst>
                <a:ext uri="{FF2B5EF4-FFF2-40B4-BE49-F238E27FC236}">
                  <a16:creationId xmlns:a16="http://schemas.microsoft.com/office/drawing/2014/main" id="{AE18540E-81E6-4678-B595-C34FB2B8D28D}"/>
                </a:ext>
              </a:extLst>
            </p:cNvPr>
            <p:cNvCxnSpPr>
              <a:cxnSpLocks/>
              <a:endCxn id="7" idx="1"/>
            </p:cNvCxnSpPr>
            <p:nvPr/>
          </p:nvCxnSpPr>
          <p:spPr>
            <a:xfrm flipV="1">
              <a:off x="2312733" y="2666681"/>
              <a:ext cx="538667" cy="35591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D9010BC-0668-4B94-8EDF-CC93BD73B8EF}"/>
              </a:ext>
            </a:extLst>
          </p:cNvPr>
          <p:cNvGrpSpPr/>
          <p:nvPr/>
        </p:nvGrpSpPr>
        <p:grpSpPr>
          <a:xfrm>
            <a:off x="2312733" y="3453525"/>
            <a:ext cx="2533124" cy="400110"/>
            <a:chOff x="2312733" y="3453525"/>
            <a:chExt cx="2533124" cy="400110"/>
          </a:xfrm>
        </p:grpSpPr>
        <p:sp>
          <p:nvSpPr>
            <p:cNvPr id="8" name="Rectangle 7">
              <a:extLst>
                <a:ext uri="{FF2B5EF4-FFF2-40B4-BE49-F238E27FC236}">
                  <a16:creationId xmlns:a16="http://schemas.microsoft.com/office/drawing/2014/main" id="{0124E209-B521-4FA9-82D9-8701F1B98186}"/>
                </a:ext>
              </a:extLst>
            </p:cNvPr>
            <p:cNvSpPr/>
            <p:nvPr/>
          </p:nvSpPr>
          <p:spPr>
            <a:xfrm>
              <a:off x="2851400" y="3453525"/>
              <a:ext cx="1994457"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按照用户</a:t>
              </a:r>
              <a:r>
                <a:rPr lang="en-US"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散列</a:t>
              </a:r>
              <a:endParaRPr lang="en-US" sz="2000" dirty="0">
                <a:latin typeface="微软雅黑" panose="020B0503020204020204" pitchFamily="34" charset="-122"/>
                <a:ea typeface="微软雅黑" panose="020B0503020204020204" pitchFamily="34" charset="-122"/>
              </a:endParaRPr>
            </a:p>
          </p:txBody>
        </p:sp>
        <p:cxnSp>
          <p:nvCxnSpPr>
            <p:cNvPr id="15" name="Straight Arrow Connector 14">
              <a:extLst>
                <a:ext uri="{FF2B5EF4-FFF2-40B4-BE49-F238E27FC236}">
                  <a16:creationId xmlns:a16="http://schemas.microsoft.com/office/drawing/2014/main" id="{659DD578-646E-410D-BB84-2F94732AF895}"/>
                </a:ext>
              </a:extLst>
            </p:cNvPr>
            <p:cNvCxnSpPr>
              <a:endCxn id="8" idx="1"/>
            </p:cNvCxnSpPr>
            <p:nvPr/>
          </p:nvCxnSpPr>
          <p:spPr>
            <a:xfrm>
              <a:off x="2312733" y="3453525"/>
              <a:ext cx="538667" cy="20005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68BFF59-1BC0-499B-B751-85EF4323494A}"/>
              </a:ext>
            </a:extLst>
          </p:cNvPr>
          <p:cNvGrpSpPr/>
          <p:nvPr/>
        </p:nvGrpSpPr>
        <p:grpSpPr>
          <a:xfrm>
            <a:off x="5087910" y="2339555"/>
            <a:ext cx="2602677" cy="646331"/>
            <a:chOff x="5087910" y="2339555"/>
            <a:chExt cx="2602677" cy="646331"/>
          </a:xfrm>
        </p:grpSpPr>
        <p:sp>
          <p:nvSpPr>
            <p:cNvPr id="18" name="Rectangle 17">
              <a:extLst>
                <a:ext uri="{FF2B5EF4-FFF2-40B4-BE49-F238E27FC236}">
                  <a16:creationId xmlns:a16="http://schemas.microsoft.com/office/drawing/2014/main" id="{F50B4922-44AB-49ED-955D-17F70178E88F}"/>
                </a:ext>
              </a:extLst>
            </p:cNvPr>
            <p:cNvSpPr/>
            <p:nvPr/>
          </p:nvSpPr>
          <p:spPr>
            <a:xfrm>
              <a:off x="5859463" y="2339555"/>
              <a:ext cx="183112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用户数据分散存在多个服务器</a:t>
              </a:r>
              <a:endParaRPr lang="en-US" dirty="0"/>
            </a:p>
          </p:txBody>
        </p:sp>
        <p:cxnSp>
          <p:nvCxnSpPr>
            <p:cNvPr id="21" name="Straight Arrow Connector 20">
              <a:extLst>
                <a:ext uri="{FF2B5EF4-FFF2-40B4-BE49-F238E27FC236}">
                  <a16:creationId xmlns:a16="http://schemas.microsoft.com/office/drawing/2014/main" id="{806EF9EA-8999-4537-9273-57406D1D0969}"/>
                </a:ext>
              </a:extLst>
            </p:cNvPr>
            <p:cNvCxnSpPr>
              <a:cxnSpLocks/>
              <a:stCxn id="7" idx="3"/>
              <a:endCxn id="18" idx="1"/>
            </p:cNvCxnSpPr>
            <p:nvPr/>
          </p:nvCxnSpPr>
          <p:spPr>
            <a:xfrm flipV="1">
              <a:off x="5087910" y="2662721"/>
              <a:ext cx="771553" cy="396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4BD5F86-9DAE-4E8D-A140-39AA64B9C09D}"/>
              </a:ext>
            </a:extLst>
          </p:cNvPr>
          <p:cNvGrpSpPr/>
          <p:nvPr/>
        </p:nvGrpSpPr>
        <p:grpSpPr>
          <a:xfrm>
            <a:off x="5087910" y="3337131"/>
            <a:ext cx="2602677" cy="646331"/>
            <a:chOff x="5087910" y="3337131"/>
            <a:chExt cx="2602677" cy="646331"/>
          </a:xfrm>
        </p:grpSpPr>
        <p:sp>
          <p:nvSpPr>
            <p:cNvPr id="19" name="Rectangle 18">
              <a:extLst>
                <a:ext uri="{FF2B5EF4-FFF2-40B4-BE49-F238E27FC236}">
                  <a16:creationId xmlns:a16="http://schemas.microsoft.com/office/drawing/2014/main" id="{3B09C61A-35D5-4909-92DC-315E7670FF52}"/>
                </a:ext>
              </a:extLst>
            </p:cNvPr>
            <p:cNvSpPr/>
            <p:nvPr/>
          </p:nvSpPr>
          <p:spPr>
            <a:xfrm>
              <a:off x="5859463" y="3337131"/>
              <a:ext cx="1831124"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用户数据均存在一个服务器</a:t>
              </a:r>
              <a:endParaRPr lang="en-US" dirty="0"/>
            </a:p>
          </p:txBody>
        </p:sp>
        <p:cxnSp>
          <p:nvCxnSpPr>
            <p:cNvPr id="24" name="Straight Arrow Connector 23">
              <a:extLst>
                <a:ext uri="{FF2B5EF4-FFF2-40B4-BE49-F238E27FC236}">
                  <a16:creationId xmlns:a16="http://schemas.microsoft.com/office/drawing/2014/main" id="{706D10D0-12F4-4656-A1E3-583CE04AD418}"/>
                </a:ext>
              </a:extLst>
            </p:cNvPr>
            <p:cNvCxnSpPr>
              <a:cxnSpLocks/>
              <a:endCxn id="19" idx="1"/>
            </p:cNvCxnSpPr>
            <p:nvPr/>
          </p:nvCxnSpPr>
          <p:spPr>
            <a:xfrm>
              <a:off x="5087910" y="3660297"/>
              <a:ext cx="771553"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F32CF7A-4C1D-47C5-BCAD-2DFBE8EFD031}"/>
              </a:ext>
            </a:extLst>
          </p:cNvPr>
          <p:cNvGrpSpPr/>
          <p:nvPr/>
        </p:nvGrpSpPr>
        <p:grpSpPr>
          <a:xfrm>
            <a:off x="7690587" y="3304609"/>
            <a:ext cx="3435175" cy="707886"/>
            <a:chOff x="7690587" y="3304609"/>
            <a:chExt cx="3435175" cy="707886"/>
          </a:xfrm>
        </p:grpSpPr>
        <p:sp>
          <p:nvSpPr>
            <p:cNvPr id="20" name="Rectangle 19">
              <a:extLst>
                <a:ext uri="{FF2B5EF4-FFF2-40B4-BE49-F238E27FC236}">
                  <a16:creationId xmlns:a16="http://schemas.microsoft.com/office/drawing/2014/main" id="{79718AE4-ED86-4D28-9105-1684799AFC82}"/>
                </a:ext>
              </a:extLst>
            </p:cNvPr>
            <p:cNvSpPr/>
            <p:nvPr/>
          </p:nvSpPr>
          <p:spPr>
            <a:xfrm>
              <a:off x="8632772" y="3304609"/>
              <a:ext cx="2492990" cy="707886"/>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“数据倾斜”问题</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单个节点存储压力大</a:t>
              </a:r>
              <a:endParaRPr lang="en-US" sz="20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3B88661F-045A-4CE6-8DBD-B871AAC3250D}"/>
                </a:ext>
              </a:extLst>
            </p:cNvPr>
            <p:cNvCxnSpPr>
              <a:cxnSpLocks/>
              <a:stCxn id="19" idx="3"/>
              <a:endCxn id="20" idx="1"/>
            </p:cNvCxnSpPr>
            <p:nvPr/>
          </p:nvCxnSpPr>
          <p:spPr>
            <a:xfrm flipV="1">
              <a:off x="7690587" y="3658552"/>
              <a:ext cx="942185" cy="174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C24085-F902-4AE8-AC94-4A32756D3A3A}"/>
              </a:ext>
            </a:extLst>
          </p:cNvPr>
          <p:cNvGrpSpPr/>
          <p:nvPr/>
        </p:nvGrpSpPr>
        <p:grpSpPr>
          <a:xfrm>
            <a:off x="7690587" y="2355078"/>
            <a:ext cx="3930745" cy="707886"/>
            <a:chOff x="7690587" y="2355078"/>
            <a:chExt cx="3930745" cy="707886"/>
          </a:xfrm>
        </p:grpSpPr>
        <p:sp>
          <p:nvSpPr>
            <p:cNvPr id="17" name="Rectangle 16">
              <a:extLst>
                <a:ext uri="{FF2B5EF4-FFF2-40B4-BE49-F238E27FC236}">
                  <a16:creationId xmlns:a16="http://schemas.microsoft.com/office/drawing/2014/main" id="{0C14DD6E-F522-4CFF-A11E-8AE462129079}"/>
                </a:ext>
              </a:extLst>
            </p:cNvPr>
            <p:cNvSpPr/>
            <p:nvPr/>
          </p:nvSpPr>
          <p:spPr>
            <a:xfrm>
              <a:off x="8906006" y="2355078"/>
              <a:ext cx="2715326" cy="707886"/>
            </a:xfrm>
            <a:prstGeom prst="rect">
              <a:avLst/>
            </a:prstGeom>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检索单个用户全部数据困难</a:t>
              </a:r>
              <a:endParaRPr lang="en-US" sz="2000" dirty="0">
                <a:latin typeface="微软雅黑" panose="020B0503020204020204" pitchFamily="34" charset="-122"/>
                <a:ea typeface="微软雅黑" panose="020B0503020204020204" pitchFamily="34" charset="-122"/>
              </a:endParaRPr>
            </a:p>
          </p:txBody>
        </p:sp>
        <p:cxnSp>
          <p:nvCxnSpPr>
            <p:cNvPr id="32" name="Straight Arrow Connector 31">
              <a:extLst>
                <a:ext uri="{FF2B5EF4-FFF2-40B4-BE49-F238E27FC236}">
                  <a16:creationId xmlns:a16="http://schemas.microsoft.com/office/drawing/2014/main" id="{9F6261B3-4CE3-4A4E-B7FF-94C7CBB66EFC}"/>
                </a:ext>
              </a:extLst>
            </p:cNvPr>
            <p:cNvCxnSpPr>
              <a:cxnSpLocks/>
            </p:cNvCxnSpPr>
            <p:nvPr/>
          </p:nvCxnSpPr>
          <p:spPr>
            <a:xfrm flipV="1">
              <a:off x="7690587" y="2646554"/>
              <a:ext cx="942185" cy="174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80077C2-D7BD-4EDD-A386-D1A4CA6E7731}"/>
              </a:ext>
            </a:extLst>
          </p:cNvPr>
          <p:cNvGrpSpPr/>
          <p:nvPr/>
        </p:nvGrpSpPr>
        <p:grpSpPr>
          <a:xfrm>
            <a:off x="1231770" y="4446376"/>
            <a:ext cx="9302547" cy="1958166"/>
            <a:chOff x="1231770" y="4446376"/>
            <a:chExt cx="9302547" cy="1958166"/>
          </a:xfrm>
        </p:grpSpPr>
        <p:sp>
          <p:nvSpPr>
            <p:cNvPr id="6" name="Rectangle 5">
              <a:extLst>
                <a:ext uri="{FF2B5EF4-FFF2-40B4-BE49-F238E27FC236}">
                  <a16:creationId xmlns:a16="http://schemas.microsoft.com/office/drawing/2014/main" id="{6C3F48E6-BB28-420D-A253-ED42428DD11D}"/>
                </a:ext>
              </a:extLst>
            </p:cNvPr>
            <p:cNvSpPr/>
            <p:nvPr/>
          </p:nvSpPr>
          <p:spPr>
            <a:xfrm>
              <a:off x="1231770" y="5343161"/>
              <a:ext cx="9302547" cy="1061381"/>
            </a:xfrm>
            <a:prstGeom prst="rect">
              <a:avLst/>
            </a:prstGeom>
          </p:spPr>
          <p:txBody>
            <a:bodyPr wrap="none">
              <a:spAutoFit/>
            </a:bodyPr>
            <a:lstStyle/>
            <a:p>
              <a:pPr>
                <a:lnSpc>
                  <a:spcPct val="120000"/>
                </a:lnSpc>
              </a:pPr>
              <a:r>
                <a:rPr lang="zh-CN" altLang="en-US" dirty="0">
                  <a:latin typeface="微软雅黑" panose="020B0503020204020204" pitchFamily="34" charset="-122"/>
                  <a:ea typeface="微软雅黑" panose="020B0503020204020204" pitchFamily="34" charset="-122"/>
                </a:rPr>
                <a:t>针对具有大数据量用户，两种解决方案：</a:t>
              </a:r>
              <a:endParaRPr lang="en-US" altLang="zh-CN" dirty="0">
                <a:latin typeface="微软雅黑" panose="020B0503020204020204" pitchFamily="34" charset="-122"/>
                <a:ea typeface="微软雅黑" panose="020B0503020204020204" pitchFamily="34" charset="-122"/>
              </a:endParaRPr>
            </a:p>
            <a:p>
              <a:pPr marL="342900" indent="-342900">
                <a:lnSpc>
                  <a:spcPct val="120000"/>
                </a:lnSpc>
                <a:buFont typeface="+mj-lt"/>
                <a:buAutoNum type="arabicPeriod"/>
              </a:pPr>
              <a:r>
                <a:rPr lang="zh-CN" altLang="en-US" b="1" dirty="0">
                  <a:latin typeface="微软雅黑" panose="020B0503020204020204" pitchFamily="34" charset="-122"/>
                  <a:ea typeface="微软雅黑" panose="020B0503020204020204" pitchFamily="34" charset="-122"/>
                </a:rPr>
                <a:t>手动拆分</a:t>
              </a:r>
              <a:r>
                <a:rPr lang="zh-CN" altLang="en-US" dirty="0">
                  <a:latin typeface="微软雅黑" panose="020B0503020204020204" pitchFamily="34" charset="-122"/>
                  <a:ea typeface="微软雅黑" panose="020B0503020204020204" pitchFamily="34" charset="-122"/>
                </a:rPr>
                <a:t>，人工标记大用户，并将该大用户的数据量分散存储在多台服务器上；</a:t>
              </a:r>
              <a:endParaRPr lang="en-US" altLang="zh-CN" dirty="0">
                <a:latin typeface="微软雅黑" panose="020B0503020204020204" pitchFamily="34" charset="-122"/>
                <a:ea typeface="微软雅黑" panose="020B0503020204020204" pitchFamily="34" charset="-122"/>
              </a:endParaRPr>
            </a:p>
            <a:p>
              <a:pPr marL="342900" indent="-342900">
                <a:lnSpc>
                  <a:spcPct val="120000"/>
                </a:lnSpc>
                <a:buFont typeface="+mj-lt"/>
                <a:buAutoNum type="arabicPeriod"/>
              </a:pPr>
              <a:r>
                <a:rPr lang="zh-CN" altLang="en-US" b="1" dirty="0">
                  <a:latin typeface="微软雅黑" panose="020B0503020204020204" pitchFamily="34" charset="-122"/>
                  <a:ea typeface="微软雅黑" panose="020B0503020204020204" pitchFamily="34" charset="-122"/>
                </a:rPr>
                <a:t>自动拆分</a:t>
              </a:r>
              <a:r>
                <a:rPr lang="zh-CN" altLang="en-US" dirty="0">
                  <a:latin typeface="微软雅黑" panose="020B0503020204020204" pitchFamily="34" charset="-122"/>
                  <a:ea typeface="微软雅黑" panose="020B0503020204020204" pitchFamily="34" charset="-122"/>
                </a:rPr>
                <a:t>，设计数据分布算法，自动识别大用户的数据量并将其分散分布在多个节点。</a:t>
              </a:r>
              <a:endParaRPr lang="en-US" dirty="0">
                <a:latin typeface="微软雅黑" panose="020B0503020204020204" pitchFamily="34" charset="-122"/>
                <a:ea typeface="微软雅黑" panose="020B0503020204020204" pitchFamily="34" charset="-122"/>
              </a:endParaRPr>
            </a:p>
          </p:txBody>
        </p:sp>
        <p:sp>
          <p:nvSpPr>
            <p:cNvPr id="5" name="Arrow: Down 4">
              <a:extLst>
                <a:ext uri="{FF2B5EF4-FFF2-40B4-BE49-F238E27FC236}">
                  <a16:creationId xmlns:a16="http://schemas.microsoft.com/office/drawing/2014/main" id="{356F4161-8B2A-41BB-8867-5D3281450494}"/>
                </a:ext>
              </a:extLst>
            </p:cNvPr>
            <p:cNvSpPr/>
            <p:nvPr/>
          </p:nvSpPr>
          <p:spPr>
            <a:xfrm>
              <a:off x="5636514" y="4446376"/>
              <a:ext cx="509103" cy="6413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灯片编号占位符 13">
            <a:extLst>
              <a:ext uri="{FF2B5EF4-FFF2-40B4-BE49-F238E27FC236}">
                <a16:creationId xmlns:a16="http://schemas.microsoft.com/office/drawing/2014/main" id="{8F6F2F92-B7EF-304C-8AD9-0510531DE777}"/>
              </a:ext>
            </a:extLst>
          </p:cNvPr>
          <p:cNvSpPr>
            <a:spLocks noGrp="1"/>
          </p:cNvSpPr>
          <p:nvPr>
            <p:ph type="sldNum" sz="quarter" idx="12"/>
          </p:nvPr>
        </p:nvSpPr>
        <p:spPr/>
        <p:txBody>
          <a:bodyPr/>
          <a:lstStyle/>
          <a:p>
            <a:fld id="{B13F0FA4-29F4-4B1D-A16B-0D7169EBD889}" type="slidenum">
              <a:rPr lang="en-US" smtClean="0"/>
              <a:t>8</a:t>
            </a:fld>
            <a:endParaRPr lang="en-US" dirty="0"/>
          </a:p>
        </p:txBody>
      </p:sp>
    </p:spTree>
    <p:extLst>
      <p:ext uri="{BB962C8B-B14F-4D97-AF65-F5344CB8AC3E}">
        <p14:creationId xmlns:p14="http://schemas.microsoft.com/office/powerpoint/2010/main" val="27676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206282" y="814652"/>
            <a:ext cx="8208963" cy="863600"/>
          </a:xfrm>
        </p:spPr>
        <p:txBody>
          <a:bodyPr vert="horz" lIns="91408" tIns="45704" rIns="91408" bIns="45704" rtlCol="0" anchor="ctr">
            <a:normAutofit/>
          </a:bodyPr>
          <a:lstStyle/>
          <a:p>
            <a:r>
              <a:rPr lang="zh-CN" altLang="en-US" sz="3200" b="1" dirty="0">
                <a:solidFill>
                  <a:srgbClr val="0033CC"/>
                </a:solidFill>
                <a:latin typeface="黑体" pitchFamily="49" charset="-122"/>
                <a:ea typeface="黑体" pitchFamily="49" charset="-122"/>
                <a:cs typeface="黑体" panose="02010609060101010101" pitchFamily="49" charset="-122"/>
              </a:rPr>
              <a:t>挑战</a:t>
            </a:r>
            <a:r>
              <a:rPr lang="en-US" altLang="zh-CN" sz="3200" b="1" dirty="0">
                <a:solidFill>
                  <a:srgbClr val="0033CC"/>
                </a:solidFill>
                <a:latin typeface="黑体" pitchFamily="49" charset="-122"/>
                <a:ea typeface="黑体" pitchFamily="49" charset="-122"/>
                <a:cs typeface="黑体" panose="02010609060101010101" pitchFamily="49" charset="-122"/>
              </a:rPr>
              <a:t>4</a:t>
            </a:r>
            <a:r>
              <a:rPr lang="zh-CN" altLang="en-US" sz="3200" b="1" dirty="0">
                <a:solidFill>
                  <a:srgbClr val="0033CC"/>
                </a:solidFill>
                <a:latin typeface="黑体" pitchFamily="49" charset="-122"/>
                <a:ea typeface="黑体" pitchFamily="49" charset="-122"/>
                <a:cs typeface="黑体" panose="02010609060101010101" pitchFamily="49" charset="-122"/>
              </a:rPr>
              <a:t>：数据管理</a:t>
            </a:r>
          </a:p>
        </p:txBody>
      </p:sp>
      <p:sp>
        <p:nvSpPr>
          <p:cNvPr id="19459" name="TextBox 3"/>
          <p:cNvSpPr txBox="1">
            <a:spLocks noChangeArrowheads="1"/>
          </p:cNvSpPr>
          <p:nvPr/>
        </p:nvSpPr>
        <p:spPr bwMode="auto">
          <a:xfrm>
            <a:off x="1319512" y="3004469"/>
            <a:ext cx="4667668" cy="1938992"/>
          </a:xfrm>
          <a:prstGeom prst="rect">
            <a:avLst/>
          </a:prstGeom>
          <a:noFill/>
          <a:ln w="9525">
            <a:noFill/>
            <a:miter lim="800000"/>
            <a:headEnd/>
            <a:tailEnd/>
          </a:ln>
        </p:spPr>
        <p:txBody>
          <a:bodyPr wrap="square">
            <a:spAutoFit/>
          </a:bodyPr>
          <a:lstStyle/>
          <a:p>
            <a:pPr marL="293688" indent="-293688">
              <a:buFont typeface="Wingdings" pitchFamily="2" charset="2"/>
              <a:buChar char="n"/>
            </a:pPr>
            <a:endParaRPr lang="en-US" altLang="zh-CN" sz="2400" dirty="0">
              <a:solidFill>
                <a:srgbClr val="0000E5"/>
              </a:solidFill>
              <a:latin typeface="黑体" pitchFamily="49" charset="-122"/>
              <a:ea typeface="黑体" pitchFamily="49" charset="-122"/>
            </a:endParaRPr>
          </a:p>
          <a:p>
            <a:pPr marL="293688" indent="-293688">
              <a:buFont typeface="Wingdings" pitchFamily="2" charset="2"/>
              <a:buChar char="n"/>
            </a:pPr>
            <a:r>
              <a:rPr lang="zh-CN" altLang="en-US" sz="2400" dirty="0">
                <a:latin typeface="黑体" pitchFamily="49" charset="-122"/>
                <a:ea typeface="黑体" pitchFamily="49" charset="-122"/>
              </a:rPr>
              <a:t>文件索引如何组织？</a:t>
            </a:r>
            <a:endParaRPr lang="en-US" altLang="zh-CN" sz="2400" dirty="0">
              <a:latin typeface="黑体" pitchFamily="49" charset="-122"/>
              <a:ea typeface="黑体" pitchFamily="49" charset="-122"/>
            </a:endParaRPr>
          </a:p>
          <a:p>
            <a:pPr marL="293688" indent="-293688">
              <a:buFont typeface="Wingdings" pitchFamily="2" charset="2"/>
              <a:buChar char="n"/>
            </a:pPr>
            <a:r>
              <a:rPr lang="zh-CN" altLang="en-US" sz="2400" dirty="0">
                <a:latin typeface="黑体" pitchFamily="49" charset="-122"/>
                <a:ea typeface="黑体" pitchFamily="49" charset="-122"/>
              </a:rPr>
              <a:t>如何保证持久数据一致性？</a:t>
            </a:r>
            <a:endParaRPr lang="en-US" altLang="zh-CN" sz="2400" dirty="0">
              <a:latin typeface="黑体" pitchFamily="49" charset="-122"/>
              <a:ea typeface="黑体" pitchFamily="49" charset="-122"/>
            </a:endParaRPr>
          </a:p>
          <a:p>
            <a:pPr marL="293688" indent="-293688">
              <a:buFont typeface="Wingdings" pitchFamily="2" charset="2"/>
              <a:buChar char="n"/>
            </a:pPr>
            <a:r>
              <a:rPr lang="zh-CN" altLang="en-US" sz="2400" dirty="0">
                <a:latin typeface="黑体" pitchFamily="49" charset="-122"/>
                <a:ea typeface="黑体" pitchFamily="49" charset="-122"/>
              </a:rPr>
              <a:t>典型系统：</a:t>
            </a:r>
            <a:r>
              <a:rPr lang="en-US" altLang="zh-CN" sz="2400" dirty="0">
                <a:latin typeface="黑体" pitchFamily="49" charset="-122"/>
                <a:ea typeface="黑体" pitchFamily="49" charset="-122"/>
              </a:rPr>
              <a:t> PMFS</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 NOVA</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 BPFS </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 SCMFS, </a:t>
            </a:r>
            <a:r>
              <a:rPr lang="en-US" altLang="zh-CN" sz="2400" dirty="0" err="1">
                <a:latin typeface="黑体" pitchFamily="49" charset="-122"/>
                <a:ea typeface="黑体" pitchFamily="49" charset="-122"/>
              </a:rPr>
              <a:t>HiNFS</a:t>
            </a:r>
            <a:endParaRPr lang="en-US" altLang="zh-CN" sz="2400" dirty="0">
              <a:latin typeface="黑体" pitchFamily="49" charset="-122"/>
              <a:ea typeface="黑体" pitchFamily="49" charset="-122"/>
            </a:endParaRPr>
          </a:p>
        </p:txBody>
      </p:sp>
      <p:grpSp>
        <p:nvGrpSpPr>
          <p:cNvPr id="2" name="组合 4"/>
          <p:cNvGrpSpPr>
            <a:grpSpLocks/>
          </p:cNvGrpSpPr>
          <p:nvPr/>
        </p:nvGrpSpPr>
        <p:grpSpPr bwMode="auto">
          <a:xfrm>
            <a:off x="7045371" y="1261220"/>
            <a:ext cx="4121150" cy="2662774"/>
            <a:chOff x="323528" y="1019274"/>
            <a:chExt cx="3672408" cy="3052867"/>
          </a:xfrm>
        </p:grpSpPr>
        <p:pic>
          <p:nvPicPr>
            <p:cNvPr id="56327" name="图片 1"/>
            <p:cNvPicPr>
              <a:picLocks noChangeAspect="1"/>
            </p:cNvPicPr>
            <p:nvPr/>
          </p:nvPicPr>
          <p:blipFill>
            <a:blip r:embed="rId3"/>
            <a:srcRect/>
            <a:stretch>
              <a:fillRect/>
            </a:stretch>
          </p:blipFill>
          <p:spPr bwMode="auto">
            <a:xfrm>
              <a:off x="323528" y="1019274"/>
              <a:ext cx="3672408" cy="2591775"/>
            </a:xfrm>
            <a:prstGeom prst="rect">
              <a:avLst/>
            </a:prstGeom>
            <a:ln>
              <a:noFill/>
            </a:ln>
            <a:effectLst>
              <a:outerShdw blurRad="292100" dist="139700" dir="2700000" algn="tl" rotWithShape="0">
                <a:srgbClr val="333333">
                  <a:alpha val="65000"/>
                </a:srgbClr>
              </a:outerShdw>
            </a:effectLst>
          </p:spPr>
        </p:pic>
        <p:sp>
          <p:nvSpPr>
            <p:cNvPr id="19468" name="文本框 3"/>
            <p:cNvSpPr txBox="1">
              <a:spLocks noChangeArrowheads="1"/>
            </p:cNvSpPr>
            <p:nvPr/>
          </p:nvSpPr>
          <p:spPr bwMode="auto">
            <a:xfrm>
              <a:off x="1211146" y="3683989"/>
              <a:ext cx="1897172" cy="388152"/>
            </a:xfrm>
            <a:prstGeom prst="rect">
              <a:avLst/>
            </a:prstGeom>
            <a:noFill/>
            <a:ln w="9525">
              <a:noFill/>
              <a:miter lim="800000"/>
              <a:headEnd/>
              <a:tailEnd/>
            </a:ln>
          </p:spPr>
          <p:txBody>
            <a:bodyPr>
              <a:spAutoFit/>
            </a:bodyPr>
            <a:lstStyle/>
            <a:p>
              <a:endParaRPr lang="zh-CN" altLang="en-US" sz="1600">
                <a:latin typeface="黑体" pitchFamily="49" charset="-122"/>
                <a:ea typeface="黑体" pitchFamily="49" charset="-122"/>
              </a:endParaRPr>
            </a:p>
          </p:txBody>
        </p:sp>
      </p:grpSp>
      <p:sp>
        <p:nvSpPr>
          <p:cNvPr id="19462" name="TextBox 3"/>
          <p:cNvSpPr txBox="1">
            <a:spLocks noChangeArrowheads="1"/>
          </p:cNvSpPr>
          <p:nvPr/>
        </p:nvSpPr>
        <p:spPr bwMode="auto">
          <a:xfrm>
            <a:off x="1206282" y="5639185"/>
            <a:ext cx="4939335" cy="1277273"/>
          </a:xfrm>
          <a:prstGeom prst="rect">
            <a:avLst/>
          </a:prstGeom>
          <a:noFill/>
          <a:ln w="9525">
            <a:noFill/>
            <a:miter lim="800000"/>
            <a:headEnd/>
            <a:tailEnd/>
          </a:ln>
        </p:spPr>
        <p:txBody>
          <a:bodyPr wrap="square">
            <a:spAutoFit/>
          </a:bodyPr>
          <a:lstStyle/>
          <a:p>
            <a:pPr marL="293688" indent="-293688">
              <a:buFont typeface="Wingdings" pitchFamily="2" charset="2"/>
              <a:buChar char="n"/>
            </a:pPr>
            <a:r>
              <a:rPr lang="zh-CN" altLang="en-US" sz="2400" dirty="0">
                <a:latin typeface="黑体" pitchFamily="49" charset="-122"/>
                <a:ea typeface="黑体" pitchFamily="49" charset="-122"/>
              </a:rPr>
              <a:t>持久内存数据库 </a:t>
            </a:r>
            <a:r>
              <a:rPr lang="en-US" altLang="zh-CN" sz="2000" dirty="0">
                <a:solidFill>
                  <a:srgbClr val="FF0000"/>
                </a:solidFill>
                <a:latin typeface="黑体" pitchFamily="49" charset="-122"/>
                <a:ea typeface="黑体" pitchFamily="49" charset="-122"/>
              </a:rPr>
              <a:t>[SIGMOD</a:t>
            </a:r>
            <a:r>
              <a:rPr lang="zh-CN" altLang="en-US" sz="2000" dirty="0">
                <a:solidFill>
                  <a:srgbClr val="FF0000"/>
                </a:solidFill>
                <a:latin typeface="黑体" pitchFamily="49" charset="-122"/>
                <a:ea typeface="黑体" pitchFamily="49" charset="-122"/>
              </a:rPr>
              <a:t>’</a:t>
            </a:r>
            <a:r>
              <a:rPr lang="en-US" altLang="zh-CN" sz="2000" dirty="0">
                <a:solidFill>
                  <a:srgbClr val="FF0000"/>
                </a:solidFill>
                <a:latin typeface="黑体" pitchFamily="49" charset="-122"/>
                <a:ea typeface="黑体" pitchFamily="49" charset="-122"/>
              </a:rPr>
              <a:t>15]</a:t>
            </a:r>
          </a:p>
          <a:p>
            <a:pPr marL="293688" indent="-293688">
              <a:spcBef>
                <a:spcPts val="600"/>
              </a:spcBef>
              <a:buFont typeface="Wingdings" pitchFamily="2" charset="2"/>
              <a:buChar char="n"/>
            </a:pPr>
            <a:r>
              <a:rPr lang="en-US" altLang="zh-CN" sz="2400" dirty="0" err="1">
                <a:latin typeface="黑体" pitchFamily="49" charset="-122"/>
                <a:ea typeface="黑体" pitchFamily="49" charset="-122"/>
              </a:rPr>
              <a:t>HiKV</a:t>
            </a: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面向异构内存</a:t>
            </a:r>
            <a:r>
              <a:rPr lang="en-US" altLang="zh-CN" sz="2400" dirty="0">
                <a:latin typeface="黑体" pitchFamily="49" charset="-122"/>
                <a:ea typeface="黑体" pitchFamily="49" charset="-122"/>
              </a:rPr>
              <a:t>K-V store</a:t>
            </a:r>
            <a:r>
              <a:rPr lang="zh-CN" altLang="en-US" sz="2400" dirty="0">
                <a:latin typeface="黑体" pitchFamily="49" charset="-122"/>
                <a:ea typeface="黑体" pitchFamily="49" charset="-122"/>
              </a:rPr>
              <a:t>的混合索引</a:t>
            </a:r>
            <a:r>
              <a:rPr lang="en-US" altLang="zh-CN" sz="2400" dirty="0">
                <a:latin typeface="黑体" pitchFamily="49" charset="-122"/>
                <a:ea typeface="黑体" pitchFamily="49" charset="-122"/>
              </a:rPr>
              <a:t> </a:t>
            </a:r>
            <a:r>
              <a:rPr lang="en-US" altLang="zh-CN" sz="2000" dirty="0">
                <a:solidFill>
                  <a:srgbClr val="FF0000"/>
                </a:solidFill>
                <a:latin typeface="黑体" pitchFamily="49" charset="-122"/>
                <a:ea typeface="黑体" pitchFamily="49" charset="-122"/>
              </a:rPr>
              <a:t>[ATC’17]</a:t>
            </a:r>
          </a:p>
        </p:txBody>
      </p:sp>
      <p:sp>
        <p:nvSpPr>
          <p:cNvPr id="19463" name="TextBox 10"/>
          <p:cNvSpPr txBox="1">
            <a:spLocks noChangeArrowheads="1"/>
          </p:cNvSpPr>
          <p:nvPr/>
        </p:nvSpPr>
        <p:spPr bwMode="auto">
          <a:xfrm>
            <a:off x="1665860" y="2926003"/>
            <a:ext cx="2928938" cy="523875"/>
          </a:xfrm>
          <a:prstGeom prst="rect">
            <a:avLst/>
          </a:prstGeom>
          <a:noFill/>
          <a:ln w="9525">
            <a:noFill/>
            <a:miter lim="800000"/>
            <a:headEnd/>
            <a:tailEnd/>
          </a:ln>
        </p:spPr>
        <p:txBody>
          <a:bodyPr>
            <a:spAutoFit/>
          </a:bodyPr>
          <a:lstStyle/>
          <a:p>
            <a:r>
              <a:rPr lang="zh-CN" altLang="en-US" sz="2800" b="1" dirty="0">
                <a:solidFill>
                  <a:srgbClr val="FF0000"/>
                </a:solidFill>
                <a:latin typeface="黑体" pitchFamily="49" charset="-122"/>
                <a:ea typeface="黑体" pitchFamily="49" charset="-122"/>
              </a:rPr>
              <a:t>文件系统</a:t>
            </a:r>
            <a:endParaRPr lang="zh-CN" altLang="en-US" b="1" dirty="0">
              <a:solidFill>
                <a:srgbClr val="FF0000"/>
              </a:solidFill>
              <a:latin typeface="黑体" pitchFamily="49" charset="-122"/>
              <a:ea typeface="黑体" pitchFamily="49" charset="-122"/>
            </a:endParaRPr>
          </a:p>
        </p:txBody>
      </p:sp>
      <p:sp>
        <p:nvSpPr>
          <p:cNvPr id="19464" name="TextBox 11"/>
          <p:cNvSpPr txBox="1">
            <a:spLocks noChangeArrowheads="1"/>
          </p:cNvSpPr>
          <p:nvPr/>
        </p:nvSpPr>
        <p:spPr bwMode="auto">
          <a:xfrm>
            <a:off x="1496174" y="5110908"/>
            <a:ext cx="3929090" cy="523220"/>
          </a:xfrm>
          <a:prstGeom prst="rect">
            <a:avLst/>
          </a:prstGeom>
          <a:noFill/>
          <a:ln w="9525">
            <a:noFill/>
            <a:miter lim="800000"/>
            <a:headEnd/>
            <a:tailEnd/>
          </a:ln>
        </p:spPr>
        <p:txBody>
          <a:bodyPr wrap="square">
            <a:spAutoFit/>
          </a:bodyPr>
          <a:lstStyle/>
          <a:p>
            <a:r>
              <a:rPr lang="zh-CN" altLang="en-US" sz="2800" b="1" dirty="0">
                <a:solidFill>
                  <a:srgbClr val="FF0000"/>
                </a:solidFill>
                <a:latin typeface="黑体" pitchFamily="49" charset="-122"/>
                <a:ea typeface="黑体" pitchFamily="49" charset="-122"/>
              </a:rPr>
              <a:t>数据库和</a:t>
            </a:r>
            <a:r>
              <a:rPr lang="en-US" altLang="zh-CN" sz="2800" b="1" dirty="0">
                <a:solidFill>
                  <a:srgbClr val="FF0000"/>
                </a:solidFill>
                <a:latin typeface="黑体" pitchFamily="49" charset="-122"/>
                <a:ea typeface="黑体" pitchFamily="49" charset="-122"/>
              </a:rPr>
              <a:t>K-V Store</a:t>
            </a:r>
            <a:endParaRPr lang="zh-CN" altLang="en-US" b="1" dirty="0">
              <a:solidFill>
                <a:srgbClr val="FF0000"/>
              </a:solidFill>
              <a:latin typeface="黑体" pitchFamily="49" charset="-122"/>
              <a:ea typeface="黑体" pitchFamily="49" charset="-122"/>
            </a:endParaRPr>
          </a:p>
        </p:txBody>
      </p:sp>
      <p:pic>
        <p:nvPicPr>
          <p:cNvPr id="54273" name="Picture 1"/>
          <p:cNvPicPr>
            <a:picLocks noChangeAspect="1" noChangeArrowheads="1"/>
          </p:cNvPicPr>
          <p:nvPr/>
        </p:nvPicPr>
        <p:blipFill>
          <a:blip r:embed="rId4"/>
          <a:srcRect/>
          <a:stretch>
            <a:fillRect/>
          </a:stretch>
        </p:blipFill>
        <p:spPr bwMode="auto">
          <a:xfrm>
            <a:off x="6848799" y="4237654"/>
            <a:ext cx="4514294" cy="2500330"/>
          </a:xfrm>
          <a:prstGeom prst="rect">
            <a:avLst/>
          </a:prstGeom>
          <a:noFill/>
          <a:ln w="9525">
            <a:noFill/>
            <a:miter lim="800000"/>
            <a:headEnd/>
            <a:tailEnd/>
          </a:ln>
          <a:effectLst/>
        </p:spPr>
      </p:pic>
      <p:sp>
        <p:nvSpPr>
          <p:cNvPr id="11" name="TextBox 10"/>
          <p:cNvSpPr txBox="1">
            <a:spLocks noChangeArrowheads="1"/>
          </p:cNvSpPr>
          <p:nvPr/>
        </p:nvSpPr>
        <p:spPr bwMode="auto">
          <a:xfrm>
            <a:off x="1640042" y="1524141"/>
            <a:ext cx="2928938" cy="523220"/>
          </a:xfrm>
          <a:prstGeom prst="rect">
            <a:avLst/>
          </a:prstGeom>
          <a:noFill/>
          <a:ln w="9525">
            <a:noFill/>
            <a:miter lim="800000"/>
            <a:headEnd/>
            <a:tailEnd/>
          </a:ln>
        </p:spPr>
        <p:txBody>
          <a:bodyPr>
            <a:spAutoFit/>
          </a:bodyPr>
          <a:lstStyle/>
          <a:p>
            <a:r>
              <a:rPr lang="zh-CN" altLang="en-US" sz="2800" b="1" dirty="0">
                <a:solidFill>
                  <a:srgbClr val="FF0000"/>
                </a:solidFill>
                <a:latin typeface="黑体" pitchFamily="49" charset="-122"/>
                <a:ea typeface="黑体" pitchFamily="49" charset="-122"/>
              </a:rPr>
              <a:t>异构内存子系统</a:t>
            </a:r>
            <a:endParaRPr lang="zh-CN" altLang="en-US" b="1" dirty="0">
              <a:solidFill>
                <a:srgbClr val="FF0000"/>
              </a:solidFill>
              <a:latin typeface="黑体" pitchFamily="49" charset="-122"/>
              <a:ea typeface="黑体" pitchFamily="49" charset="-122"/>
            </a:endParaRPr>
          </a:p>
        </p:txBody>
      </p:sp>
      <p:sp>
        <p:nvSpPr>
          <p:cNvPr id="14" name="TextBox 3"/>
          <p:cNvSpPr txBox="1">
            <a:spLocks noChangeArrowheads="1"/>
          </p:cNvSpPr>
          <p:nvPr/>
        </p:nvSpPr>
        <p:spPr bwMode="auto">
          <a:xfrm>
            <a:off x="1346876" y="2036169"/>
            <a:ext cx="5625705" cy="830997"/>
          </a:xfrm>
          <a:prstGeom prst="rect">
            <a:avLst/>
          </a:prstGeom>
          <a:noFill/>
          <a:ln w="9525">
            <a:noFill/>
            <a:miter lim="800000"/>
            <a:headEnd/>
            <a:tailEnd/>
          </a:ln>
        </p:spPr>
        <p:txBody>
          <a:bodyPr wrap="square">
            <a:spAutoFit/>
          </a:bodyPr>
          <a:lstStyle/>
          <a:p>
            <a:pPr marL="293688" indent="-293688">
              <a:buFont typeface="Wingdings" pitchFamily="2" charset="2"/>
              <a:buChar char="n"/>
            </a:pPr>
            <a:r>
              <a:rPr lang="zh-CN" altLang="en-US" sz="2400" dirty="0">
                <a:latin typeface="黑体" pitchFamily="49" charset="-122"/>
                <a:ea typeface="黑体" pitchFamily="49" charset="-122"/>
              </a:rPr>
              <a:t>数据如何组织？</a:t>
            </a:r>
            <a:endParaRPr lang="en-US" altLang="zh-CN" sz="2400" dirty="0">
              <a:latin typeface="黑体" pitchFamily="49" charset="-122"/>
              <a:ea typeface="黑体" pitchFamily="49" charset="-122"/>
            </a:endParaRPr>
          </a:p>
          <a:p>
            <a:r>
              <a:rPr lang="en-US" altLang="zh-CN" sz="2400" dirty="0">
                <a:latin typeface="黑体" pitchFamily="49" charset="-122"/>
                <a:ea typeface="黑体" pitchFamily="49" charset="-122"/>
              </a:rPr>
              <a:t>  </a:t>
            </a:r>
            <a:r>
              <a:rPr lang="en-US" altLang="zh-CN" sz="2400" dirty="0" err="1">
                <a:latin typeface="黑体" pitchFamily="49" charset="-122"/>
                <a:ea typeface="黑体" pitchFamily="49" charset="-122"/>
              </a:rPr>
              <a:t>Cacheline</a:t>
            </a:r>
            <a:r>
              <a:rPr lang="zh-CN" altLang="en-US" sz="2400" dirty="0">
                <a:latin typeface="黑体" pitchFamily="49" charset="-122"/>
                <a:ea typeface="黑体" pitchFamily="49" charset="-122"/>
              </a:rPr>
              <a:t>、页面</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大页</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a:t>
            </a:r>
            <a:r>
              <a:rPr lang="zh-CN" altLang="en-US" sz="2400" dirty="0" smtClean="0">
                <a:latin typeface="黑体" pitchFamily="49" charset="-122"/>
                <a:ea typeface="黑体" pitchFamily="49" charset="-122"/>
              </a:rPr>
              <a:t>对象</a:t>
            </a:r>
            <a:r>
              <a:rPr lang="zh-CN" altLang="en-US" sz="2400" dirty="0">
                <a:latin typeface="黑体" pitchFamily="49" charset="-122"/>
                <a:ea typeface="黑体" pitchFamily="49" charset="-122"/>
              </a:rPr>
              <a:t>、块</a:t>
            </a:r>
            <a:endParaRPr lang="en-US" altLang="zh-CN" sz="2000" dirty="0">
              <a:solidFill>
                <a:srgbClr val="FF0000"/>
              </a:solidFill>
              <a:latin typeface="黑体" pitchFamily="49" charset="-122"/>
              <a:ea typeface="黑体" pitchFamily="49" charset="-122"/>
            </a:endParaRPr>
          </a:p>
        </p:txBody>
      </p:sp>
      <p:sp>
        <p:nvSpPr>
          <p:cNvPr id="13" name="Title 1">
            <a:extLst>
              <a:ext uri="{FF2B5EF4-FFF2-40B4-BE49-F238E27FC236}">
                <a16:creationId xmlns:a16="http://schemas.microsoft.com/office/drawing/2014/main" id="{A3077E12-0EBC-480B-8046-0F892E68E92A}"/>
              </a:ext>
            </a:extLst>
          </p:cNvPr>
          <p:cNvSpPr txBox="1">
            <a:spLocks/>
          </p:cNvSpPr>
          <p:nvPr/>
        </p:nvSpPr>
        <p:spPr>
          <a:xfrm>
            <a:off x="680483" y="136525"/>
            <a:ext cx="10930269" cy="8416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Arial" panose="020B0604020202020204" pitchFamily="34" charset="0"/>
                <a:ea typeface="微软雅黑" panose="020B0503020204020204" pitchFamily="34" charset="-122"/>
              </a:rPr>
              <a:t>2.4 </a:t>
            </a:r>
            <a:r>
              <a:rPr lang="zh-CN" altLang="en-US" b="1" dirty="0">
                <a:latin typeface="Arial" panose="020B0604020202020204" pitchFamily="34" charset="0"/>
                <a:ea typeface="微软雅黑" panose="020B0503020204020204" pitchFamily="34" charset="-122"/>
              </a:rPr>
              <a:t>新型存储器件驱动的内存系统</a:t>
            </a:r>
            <a:endParaRPr lang="en-US"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70767195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2307-EB89-4C55-BA2D-8D3FBC40634C}"/>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93586296-91AF-45C0-8FCD-C2F82370DFA1}"/>
              </a:ext>
            </a:extLst>
          </p:cNvPr>
          <p:cNvSpPr>
            <a:spLocks noGrp="1"/>
          </p:cNvSpPr>
          <p:nvPr>
            <p:ph idx="1"/>
          </p:nvPr>
        </p:nvSpPr>
        <p:spPr/>
        <p:txBody>
          <a:bodyPr/>
          <a:lstStyle/>
          <a:p>
            <a:r>
              <a:rPr lang="zh-CN" altLang="en-US" dirty="0"/>
              <a:t>异构内存系统</a:t>
            </a:r>
            <a:endParaRPr lang="en-US" altLang="zh-CN" dirty="0"/>
          </a:p>
          <a:p>
            <a:pPr lvl="1"/>
            <a:r>
              <a:rPr lang="zh-CN" altLang="en-US" dirty="0"/>
              <a:t>由于</a:t>
            </a:r>
            <a:r>
              <a:rPr lang="en-US" altLang="zh-CN" dirty="0"/>
              <a:t>NVM</a:t>
            </a:r>
            <a:r>
              <a:rPr lang="zh-CN" altLang="en-US" dirty="0"/>
              <a:t>相比</a:t>
            </a:r>
            <a:r>
              <a:rPr lang="en-US" altLang="zh-CN" dirty="0"/>
              <a:t>DRAM</a:t>
            </a:r>
            <a:r>
              <a:rPr lang="zh-CN" altLang="en-US" dirty="0"/>
              <a:t>在访问速度和使用寿命方面存在差距，当前主流设计思想是使用</a:t>
            </a:r>
            <a:r>
              <a:rPr lang="en-US" altLang="zh-CN" dirty="0"/>
              <a:t>DRAM+NVM</a:t>
            </a:r>
            <a:r>
              <a:rPr lang="zh-CN" altLang="en-US" dirty="0"/>
              <a:t>的异构内存环境</a:t>
            </a:r>
            <a:endParaRPr lang="en-US" altLang="zh-CN" dirty="0"/>
          </a:p>
          <a:p>
            <a:pPr lvl="1"/>
            <a:r>
              <a:rPr lang="zh-CN" altLang="en-US" dirty="0"/>
              <a:t>异构内存两种架构设计</a:t>
            </a:r>
            <a:endParaRPr lang="en-US" altLang="zh-CN" dirty="0"/>
          </a:p>
          <a:p>
            <a:pPr lvl="2"/>
            <a:r>
              <a:rPr lang="zh-CN" altLang="en-US" dirty="0"/>
              <a:t>平行结构：将</a:t>
            </a:r>
            <a:r>
              <a:rPr lang="en-US" altLang="zh-CN" dirty="0"/>
              <a:t>NVM</a:t>
            </a:r>
            <a:r>
              <a:rPr lang="zh-CN" altLang="en-US" dirty="0"/>
              <a:t>与</a:t>
            </a:r>
            <a:r>
              <a:rPr lang="en-US" altLang="zh-CN" dirty="0"/>
              <a:t>DRAM</a:t>
            </a:r>
            <a:r>
              <a:rPr lang="zh-CN" altLang="en-US" dirty="0"/>
              <a:t>同时作为主存</a:t>
            </a:r>
            <a:endParaRPr lang="en-US" altLang="zh-CN" dirty="0"/>
          </a:p>
          <a:p>
            <a:pPr lvl="2"/>
            <a:r>
              <a:rPr lang="zh-CN" altLang="en-US" dirty="0"/>
              <a:t>层次结构：将</a:t>
            </a:r>
            <a:r>
              <a:rPr lang="en-US" altLang="zh-CN" dirty="0"/>
              <a:t>NVM</a:t>
            </a:r>
            <a:r>
              <a:rPr lang="zh-CN" altLang="en-US" dirty="0"/>
              <a:t>作为主存，</a:t>
            </a:r>
            <a:r>
              <a:rPr lang="en-US" altLang="zh-CN" dirty="0"/>
              <a:t>DRAM</a:t>
            </a:r>
            <a:r>
              <a:rPr lang="zh-CN" altLang="en-US" dirty="0"/>
              <a:t>作为</a:t>
            </a:r>
            <a:r>
              <a:rPr lang="en-US" altLang="zh-CN" dirty="0"/>
              <a:t>NVM</a:t>
            </a:r>
            <a:r>
              <a:rPr lang="zh-CN" altLang="en-US" dirty="0"/>
              <a:t>的上层缓存</a:t>
            </a:r>
            <a:endParaRPr lang="en-US" dirty="0"/>
          </a:p>
        </p:txBody>
      </p:sp>
      <p:grpSp>
        <p:nvGrpSpPr>
          <p:cNvPr id="6" name="组合 5">
            <a:extLst>
              <a:ext uri="{FF2B5EF4-FFF2-40B4-BE49-F238E27FC236}">
                <a16:creationId xmlns:a16="http://schemas.microsoft.com/office/drawing/2014/main" id="{868DE9DA-90F9-4BBB-AB91-B27B621F9264}"/>
              </a:ext>
            </a:extLst>
          </p:cNvPr>
          <p:cNvGrpSpPr/>
          <p:nvPr/>
        </p:nvGrpSpPr>
        <p:grpSpPr>
          <a:xfrm>
            <a:off x="1457325" y="3818255"/>
            <a:ext cx="4709795" cy="2381250"/>
            <a:chOff x="3066" y="5977"/>
            <a:chExt cx="7417" cy="3750"/>
          </a:xfrm>
        </p:grpSpPr>
        <p:sp>
          <p:nvSpPr>
            <p:cNvPr id="7" name="椭圆 6">
              <a:extLst>
                <a:ext uri="{FF2B5EF4-FFF2-40B4-BE49-F238E27FC236}">
                  <a16:creationId xmlns:a16="http://schemas.microsoft.com/office/drawing/2014/main" id="{48B6D4C6-784A-4683-9834-C71C60B5C774}"/>
                </a:ext>
              </a:extLst>
            </p:cNvPr>
            <p:cNvSpPr/>
            <p:nvPr/>
          </p:nvSpPr>
          <p:spPr>
            <a:xfrm>
              <a:off x="3066" y="6750"/>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cxnSp>
          <p:nvCxnSpPr>
            <p:cNvPr id="8" name="直接箭头连接符 7">
              <a:extLst>
                <a:ext uri="{FF2B5EF4-FFF2-40B4-BE49-F238E27FC236}">
                  <a16:creationId xmlns:a16="http://schemas.microsoft.com/office/drawing/2014/main" id="{F8BDA1EB-BAF8-49C0-9BC4-0E2CB6A34BC3}"/>
                </a:ext>
              </a:extLst>
            </p:cNvPr>
            <p:cNvCxnSpPr/>
            <p:nvPr/>
          </p:nvCxnSpPr>
          <p:spPr>
            <a:xfrm flipV="1">
              <a:off x="4200" y="7331"/>
              <a:ext cx="548" cy="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257AF2D-97C0-4372-9FA6-073F70C1A1E3}"/>
                </a:ext>
              </a:extLst>
            </p:cNvPr>
            <p:cNvSpPr/>
            <p:nvPr/>
          </p:nvSpPr>
          <p:spPr>
            <a:xfrm>
              <a:off x="4764" y="6423"/>
              <a:ext cx="2545"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NVM</a:t>
              </a:r>
              <a:r>
                <a:rPr lang="zh-CN" altLang="en-US" sz="1400">
                  <a:solidFill>
                    <a:schemeClr val="tx1"/>
                  </a:solidFill>
                </a:rPr>
                <a:t>内存控制器</a:t>
              </a:r>
              <a:endParaRPr lang="zh-CN" altLang="en-US" sz="1200">
                <a:solidFill>
                  <a:schemeClr val="tx1"/>
                </a:solidFill>
              </a:endParaRPr>
            </a:p>
          </p:txBody>
        </p:sp>
        <p:sp>
          <p:nvSpPr>
            <p:cNvPr id="10" name="矩形 9">
              <a:extLst>
                <a:ext uri="{FF2B5EF4-FFF2-40B4-BE49-F238E27FC236}">
                  <a16:creationId xmlns:a16="http://schemas.microsoft.com/office/drawing/2014/main" id="{D57FEF42-9554-4246-B345-81D341F7B4C6}"/>
                </a:ext>
              </a:extLst>
            </p:cNvPr>
            <p:cNvSpPr/>
            <p:nvPr/>
          </p:nvSpPr>
          <p:spPr>
            <a:xfrm>
              <a:off x="4764" y="7302"/>
              <a:ext cx="2544" cy="8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DRAM</a:t>
              </a:r>
              <a:r>
                <a:rPr lang="zh-CN" altLang="en-US" sz="1400">
                  <a:solidFill>
                    <a:schemeClr val="tx1"/>
                  </a:solidFill>
                </a:rPr>
                <a:t>内存控制器</a:t>
              </a:r>
            </a:p>
          </p:txBody>
        </p:sp>
        <p:sp>
          <p:nvSpPr>
            <p:cNvPr id="11" name="矩形 10">
              <a:extLst>
                <a:ext uri="{FF2B5EF4-FFF2-40B4-BE49-F238E27FC236}">
                  <a16:creationId xmlns:a16="http://schemas.microsoft.com/office/drawing/2014/main" id="{A4F2AC4E-20E0-4250-947D-E1CC8F9DFCE2}"/>
                </a:ext>
              </a:extLst>
            </p:cNvPr>
            <p:cNvSpPr/>
            <p:nvPr/>
          </p:nvSpPr>
          <p:spPr>
            <a:xfrm>
              <a:off x="7920" y="5977"/>
              <a:ext cx="1840"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NVM</a:t>
              </a:r>
              <a:r>
                <a:rPr lang="zh-CN" altLang="en-US" sz="1600">
                  <a:solidFill>
                    <a:schemeClr val="tx1"/>
                  </a:solidFill>
                </a:rPr>
                <a:t>主存</a:t>
              </a:r>
            </a:p>
          </p:txBody>
        </p:sp>
        <p:sp>
          <p:nvSpPr>
            <p:cNvPr id="12" name="矩形 11">
              <a:extLst>
                <a:ext uri="{FF2B5EF4-FFF2-40B4-BE49-F238E27FC236}">
                  <a16:creationId xmlns:a16="http://schemas.microsoft.com/office/drawing/2014/main" id="{08A46786-2207-4BB8-BB1A-DD34DB56B2A9}"/>
                </a:ext>
              </a:extLst>
            </p:cNvPr>
            <p:cNvSpPr/>
            <p:nvPr/>
          </p:nvSpPr>
          <p:spPr>
            <a:xfrm>
              <a:off x="7920" y="7607"/>
              <a:ext cx="2279" cy="11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DRAM主存</a:t>
              </a:r>
            </a:p>
          </p:txBody>
        </p:sp>
        <p:cxnSp>
          <p:nvCxnSpPr>
            <p:cNvPr id="13" name="肘形连接符 12">
              <a:extLst>
                <a:ext uri="{FF2B5EF4-FFF2-40B4-BE49-F238E27FC236}">
                  <a16:creationId xmlns:a16="http://schemas.microsoft.com/office/drawing/2014/main" id="{EAEDD09F-E262-4507-8F73-501A1DA34590}"/>
                </a:ext>
              </a:extLst>
            </p:cNvPr>
            <p:cNvCxnSpPr>
              <a:stCxn id="9" idx="3"/>
              <a:endCxn id="11" idx="1"/>
            </p:cNvCxnSpPr>
            <p:nvPr/>
          </p:nvCxnSpPr>
          <p:spPr>
            <a:xfrm flipV="1">
              <a:off x="7309" y="6417"/>
              <a:ext cx="611" cy="446"/>
            </a:xfrm>
            <a:prstGeom prst="bentConnector3">
              <a:avLst>
                <a:gd name="adj1" fmla="val 50082"/>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904121B8-ACAD-4D5F-AE17-E31D9ED5C022}"/>
                </a:ext>
              </a:extLst>
            </p:cNvPr>
            <p:cNvCxnSpPr>
              <a:stCxn id="10" idx="3"/>
              <a:endCxn id="12" idx="1"/>
            </p:cNvCxnSpPr>
            <p:nvPr/>
          </p:nvCxnSpPr>
          <p:spPr>
            <a:xfrm>
              <a:off x="7308" y="7742"/>
              <a:ext cx="612" cy="431"/>
            </a:xfrm>
            <a:prstGeom prst="bentConnector3">
              <a:avLst>
                <a:gd name="adj1" fmla="val 50000"/>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下箭头 14">
              <a:extLst>
                <a:ext uri="{FF2B5EF4-FFF2-40B4-BE49-F238E27FC236}">
                  <a16:creationId xmlns:a16="http://schemas.microsoft.com/office/drawing/2014/main" id="{A8D18E09-25F7-4274-9465-D607CC68FCC1}"/>
                </a:ext>
              </a:extLst>
            </p:cNvPr>
            <p:cNvSpPr/>
            <p:nvPr/>
          </p:nvSpPr>
          <p:spPr>
            <a:xfrm>
              <a:off x="8397" y="6872"/>
              <a:ext cx="251" cy="72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6" name="文本框 15">
              <a:extLst>
                <a:ext uri="{FF2B5EF4-FFF2-40B4-BE49-F238E27FC236}">
                  <a16:creationId xmlns:a16="http://schemas.microsoft.com/office/drawing/2014/main" id="{EEFB67E0-BAB7-4991-B479-80ABE66C3486}"/>
                </a:ext>
              </a:extLst>
            </p:cNvPr>
            <p:cNvSpPr txBox="1"/>
            <p:nvPr/>
          </p:nvSpPr>
          <p:spPr>
            <a:xfrm>
              <a:off x="8581" y="7027"/>
              <a:ext cx="1902" cy="434"/>
            </a:xfrm>
            <a:prstGeom prst="rect">
              <a:avLst/>
            </a:prstGeom>
            <a:noFill/>
          </p:spPr>
          <p:txBody>
            <a:bodyPr wrap="square" rtlCol="0">
              <a:spAutoFit/>
            </a:bodyPr>
            <a:lstStyle/>
            <a:p>
              <a:r>
                <a:rPr lang="zh-CN" altLang="en-US" sz="1200">
                  <a:solidFill>
                    <a:schemeClr val="tx1"/>
                  </a:solidFill>
                </a:rPr>
                <a:t>热页迁移</a:t>
              </a:r>
            </a:p>
          </p:txBody>
        </p:sp>
        <p:sp>
          <p:nvSpPr>
            <p:cNvPr id="17" name="文本框 16">
              <a:extLst>
                <a:ext uri="{FF2B5EF4-FFF2-40B4-BE49-F238E27FC236}">
                  <a16:creationId xmlns:a16="http://schemas.microsoft.com/office/drawing/2014/main" id="{EACA7460-2B50-44D2-8210-32B78C19BE63}"/>
                </a:ext>
              </a:extLst>
            </p:cNvPr>
            <p:cNvSpPr txBox="1"/>
            <p:nvPr/>
          </p:nvSpPr>
          <p:spPr>
            <a:xfrm>
              <a:off x="3114" y="7027"/>
              <a:ext cx="1038" cy="580"/>
            </a:xfrm>
            <a:prstGeom prst="rect">
              <a:avLst/>
            </a:prstGeom>
            <a:noFill/>
          </p:spPr>
          <p:txBody>
            <a:bodyPr wrap="none" rtlCol="0">
              <a:spAutoFit/>
            </a:bodyPr>
            <a:lstStyle/>
            <a:p>
              <a:pPr algn="ctr"/>
              <a:r>
                <a:rPr lang="en-US" altLang="zh-CN">
                  <a:sym typeface="+mn-ea"/>
                </a:rPr>
                <a:t>CPUs</a:t>
              </a:r>
              <a:endParaRPr lang="zh-CN" altLang="en-US"/>
            </a:p>
          </p:txBody>
        </p:sp>
        <p:sp>
          <p:nvSpPr>
            <p:cNvPr id="18" name="文本框 17">
              <a:extLst>
                <a:ext uri="{FF2B5EF4-FFF2-40B4-BE49-F238E27FC236}">
                  <a16:creationId xmlns:a16="http://schemas.microsoft.com/office/drawing/2014/main" id="{24DD9415-6813-44EE-9DB9-A5FD54959311}"/>
                </a:ext>
              </a:extLst>
            </p:cNvPr>
            <p:cNvSpPr txBox="1"/>
            <p:nvPr/>
          </p:nvSpPr>
          <p:spPr>
            <a:xfrm>
              <a:off x="3867" y="9197"/>
              <a:ext cx="6192" cy="531"/>
            </a:xfrm>
            <a:prstGeom prst="rect">
              <a:avLst/>
            </a:prstGeom>
            <a:noFill/>
          </p:spPr>
          <p:txBody>
            <a:bodyPr wrap="none" rtlCol="0">
              <a:spAutoFit/>
            </a:bodyPr>
            <a:lstStyle/>
            <a:p>
              <a:r>
                <a:rPr lang="zh-CN" altLang="en-US" sz="1600"/>
                <a:t>（</a:t>
              </a:r>
              <a:r>
                <a:rPr lang="en-US" altLang="zh-CN" sz="1600"/>
                <a:t>a</a:t>
              </a:r>
              <a:r>
                <a:rPr lang="zh-CN" altLang="en-US" sz="1600"/>
                <a:t>）平行结构的</a:t>
              </a:r>
              <a:r>
                <a:rPr lang="en-US" altLang="zh-CN" sz="1600"/>
                <a:t>DRAM-NVM</a:t>
              </a:r>
              <a:r>
                <a:rPr lang="zh-CN" altLang="en-US" sz="1600"/>
                <a:t>异构内存系统</a:t>
              </a:r>
            </a:p>
          </p:txBody>
        </p:sp>
      </p:grpSp>
      <p:grpSp>
        <p:nvGrpSpPr>
          <p:cNvPr id="19" name="组合 18">
            <a:extLst>
              <a:ext uri="{FF2B5EF4-FFF2-40B4-BE49-F238E27FC236}">
                <a16:creationId xmlns:a16="http://schemas.microsoft.com/office/drawing/2014/main" id="{CEEADAF4-7657-4219-A602-0EF4955AAF5E}"/>
              </a:ext>
            </a:extLst>
          </p:cNvPr>
          <p:cNvGrpSpPr/>
          <p:nvPr/>
        </p:nvGrpSpPr>
        <p:grpSpPr>
          <a:xfrm>
            <a:off x="6659245" y="3712845"/>
            <a:ext cx="4274820" cy="2465070"/>
            <a:chOff x="11553" y="5846"/>
            <a:chExt cx="6732" cy="3882"/>
          </a:xfrm>
        </p:grpSpPr>
        <p:sp>
          <p:nvSpPr>
            <p:cNvPr id="20" name="椭圆 19">
              <a:extLst>
                <a:ext uri="{FF2B5EF4-FFF2-40B4-BE49-F238E27FC236}">
                  <a16:creationId xmlns:a16="http://schemas.microsoft.com/office/drawing/2014/main" id="{6E8A2945-7103-4DA4-9760-38CE3E779247}"/>
                </a:ext>
              </a:extLst>
            </p:cNvPr>
            <p:cNvSpPr/>
            <p:nvPr/>
          </p:nvSpPr>
          <p:spPr>
            <a:xfrm>
              <a:off x="11553" y="6719"/>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sp>
          <p:nvSpPr>
            <p:cNvPr id="21" name="文本框 20">
              <a:extLst>
                <a:ext uri="{FF2B5EF4-FFF2-40B4-BE49-F238E27FC236}">
                  <a16:creationId xmlns:a16="http://schemas.microsoft.com/office/drawing/2014/main" id="{C0686913-BF8C-4AB1-A580-FF051C75E68B}"/>
                </a:ext>
              </a:extLst>
            </p:cNvPr>
            <p:cNvSpPr txBox="1"/>
            <p:nvPr/>
          </p:nvSpPr>
          <p:spPr>
            <a:xfrm>
              <a:off x="11601" y="7018"/>
              <a:ext cx="1038" cy="580"/>
            </a:xfrm>
            <a:prstGeom prst="rect">
              <a:avLst/>
            </a:prstGeom>
            <a:noFill/>
          </p:spPr>
          <p:txBody>
            <a:bodyPr wrap="none" rtlCol="0">
              <a:spAutoFit/>
            </a:bodyPr>
            <a:lstStyle/>
            <a:p>
              <a:pPr algn="ctr"/>
              <a:r>
                <a:rPr lang="en-US" altLang="zh-CN">
                  <a:sym typeface="+mn-ea"/>
                </a:rPr>
                <a:t>CPUs</a:t>
              </a:r>
              <a:endParaRPr lang="zh-CN" altLang="en-US"/>
            </a:p>
          </p:txBody>
        </p:sp>
        <p:cxnSp>
          <p:nvCxnSpPr>
            <p:cNvPr id="22" name="直接箭头连接符 21">
              <a:extLst>
                <a:ext uri="{FF2B5EF4-FFF2-40B4-BE49-F238E27FC236}">
                  <a16:creationId xmlns:a16="http://schemas.microsoft.com/office/drawing/2014/main" id="{799EEF55-3424-4AA3-961E-C20AAE023136}"/>
                </a:ext>
              </a:extLst>
            </p:cNvPr>
            <p:cNvCxnSpPr/>
            <p:nvPr/>
          </p:nvCxnSpPr>
          <p:spPr>
            <a:xfrm flipV="1">
              <a:off x="12687" y="7294"/>
              <a:ext cx="548" cy="16"/>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A7999F3-CEDC-48E1-BF7C-7995742AADB2}"/>
                </a:ext>
              </a:extLst>
            </p:cNvPr>
            <p:cNvSpPr/>
            <p:nvPr/>
          </p:nvSpPr>
          <p:spPr>
            <a:xfrm>
              <a:off x="13240" y="5886"/>
              <a:ext cx="1902" cy="29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DB8ADF9-2EDC-42EA-80CD-5601A55134B2}"/>
                </a:ext>
              </a:extLst>
            </p:cNvPr>
            <p:cNvSpPr/>
            <p:nvPr/>
          </p:nvSpPr>
          <p:spPr>
            <a:xfrm>
              <a:off x="13449" y="6421"/>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5" name="矩形 24">
              <a:extLst>
                <a:ext uri="{FF2B5EF4-FFF2-40B4-BE49-F238E27FC236}">
                  <a16:creationId xmlns:a16="http://schemas.microsoft.com/office/drawing/2014/main" id="{E05EBA90-C187-4FBF-89F8-E9422806B70E}"/>
                </a:ext>
              </a:extLst>
            </p:cNvPr>
            <p:cNvSpPr/>
            <p:nvPr/>
          </p:nvSpPr>
          <p:spPr>
            <a:xfrm>
              <a:off x="13449" y="6955"/>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6" name="矩形 25">
              <a:extLst>
                <a:ext uri="{FF2B5EF4-FFF2-40B4-BE49-F238E27FC236}">
                  <a16:creationId xmlns:a16="http://schemas.microsoft.com/office/drawing/2014/main" id="{9A3DAC62-A660-4F50-9870-A7356CC88555}"/>
                </a:ext>
              </a:extLst>
            </p:cNvPr>
            <p:cNvSpPr/>
            <p:nvPr/>
          </p:nvSpPr>
          <p:spPr>
            <a:xfrm>
              <a:off x="13449" y="7474"/>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7" name="矩形 26">
              <a:extLst>
                <a:ext uri="{FF2B5EF4-FFF2-40B4-BE49-F238E27FC236}">
                  <a16:creationId xmlns:a16="http://schemas.microsoft.com/office/drawing/2014/main" id="{540DEF36-D5C8-4131-9B3E-F26DDB74EF8E}"/>
                </a:ext>
              </a:extLst>
            </p:cNvPr>
            <p:cNvSpPr/>
            <p:nvPr/>
          </p:nvSpPr>
          <p:spPr>
            <a:xfrm>
              <a:off x="13981" y="6405"/>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data</a:t>
              </a:r>
            </a:p>
          </p:txBody>
        </p:sp>
        <p:sp>
          <p:nvSpPr>
            <p:cNvPr id="28" name="矩形 27">
              <a:extLst>
                <a:ext uri="{FF2B5EF4-FFF2-40B4-BE49-F238E27FC236}">
                  <a16:creationId xmlns:a16="http://schemas.microsoft.com/office/drawing/2014/main" id="{1823EDE5-C652-4A4D-A060-50AC7B0B679A}"/>
                </a:ext>
              </a:extLst>
            </p:cNvPr>
            <p:cNvSpPr/>
            <p:nvPr/>
          </p:nvSpPr>
          <p:spPr>
            <a:xfrm>
              <a:off x="13980" y="6940"/>
              <a:ext cx="1028"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29" name="矩形 28">
              <a:extLst>
                <a:ext uri="{FF2B5EF4-FFF2-40B4-BE49-F238E27FC236}">
                  <a16:creationId xmlns:a16="http://schemas.microsoft.com/office/drawing/2014/main" id="{32019A55-4BA7-4BD7-9C6B-0FF0638956B1}"/>
                </a:ext>
              </a:extLst>
            </p:cNvPr>
            <p:cNvSpPr/>
            <p:nvPr/>
          </p:nvSpPr>
          <p:spPr>
            <a:xfrm>
              <a:off x="13981" y="7474"/>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0" name="文本框 29">
              <a:extLst>
                <a:ext uri="{FF2B5EF4-FFF2-40B4-BE49-F238E27FC236}">
                  <a16:creationId xmlns:a16="http://schemas.microsoft.com/office/drawing/2014/main" id="{ECD13A9F-47E0-401C-9480-756315910711}"/>
                </a:ext>
              </a:extLst>
            </p:cNvPr>
            <p:cNvSpPr txBox="1"/>
            <p:nvPr/>
          </p:nvSpPr>
          <p:spPr>
            <a:xfrm>
              <a:off x="13300" y="5958"/>
              <a:ext cx="1008" cy="434"/>
            </a:xfrm>
            <a:prstGeom prst="rect">
              <a:avLst/>
            </a:prstGeom>
            <a:noFill/>
          </p:spPr>
          <p:txBody>
            <a:bodyPr wrap="none" rtlCol="0">
              <a:spAutoFit/>
            </a:bodyPr>
            <a:lstStyle/>
            <a:p>
              <a:r>
                <a:rPr lang="zh-CN" altLang="en-US" sz="1200"/>
                <a:t>元数据</a:t>
              </a:r>
            </a:p>
          </p:txBody>
        </p:sp>
        <p:sp>
          <p:nvSpPr>
            <p:cNvPr id="31" name="文本框 30">
              <a:extLst>
                <a:ext uri="{FF2B5EF4-FFF2-40B4-BE49-F238E27FC236}">
                  <a16:creationId xmlns:a16="http://schemas.microsoft.com/office/drawing/2014/main" id="{CB6A0132-3161-4C20-BA06-21093D51E74B}"/>
                </a:ext>
              </a:extLst>
            </p:cNvPr>
            <p:cNvSpPr txBox="1"/>
            <p:nvPr/>
          </p:nvSpPr>
          <p:spPr>
            <a:xfrm>
              <a:off x="13449" y="8150"/>
              <a:ext cx="1573" cy="483"/>
            </a:xfrm>
            <a:prstGeom prst="rect">
              <a:avLst/>
            </a:prstGeom>
            <a:noFill/>
          </p:spPr>
          <p:txBody>
            <a:bodyPr wrap="none" rtlCol="0">
              <a:spAutoFit/>
            </a:bodyPr>
            <a:lstStyle/>
            <a:p>
              <a:r>
                <a:rPr lang="en-US" altLang="zh-CN" sz="1400"/>
                <a:t>DRAM</a:t>
              </a:r>
              <a:r>
                <a:rPr lang="zh-CN" altLang="en-US" sz="1400"/>
                <a:t>缓存</a:t>
              </a:r>
            </a:p>
          </p:txBody>
        </p:sp>
        <p:cxnSp>
          <p:nvCxnSpPr>
            <p:cNvPr id="32" name="直接箭头连接符 31">
              <a:extLst>
                <a:ext uri="{FF2B5EF4-FFF2-40B4-BE49-F238E27FC236}">
                  <a16:creationId xmlns:a16="http://schemas.microsoft.com/office/drawing/2014/main" id="{D11F8727-8B2A-4172-A76B-74165A3EF787}"/>
                </a:ext>
              </a:extLst>
            </p:cNvPr>
            <p:cNvCxnSpPr/>
            <p:nvPr/>
          </p:nvCxnSpPr>
          <p:spPr>
            <a:xfrm flipV="1">
              <a:off x="15142" y="7317"/>
              <a:ext cx="1258" cy="15"/>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A742C72A-3F45-4755-B416-0FEB787F521E}"/>
                </a:ext>
              </a:extLst>
            </p:cNvPr>
            <p:cNvSpPr txBox="1"/>
            <p:nvPr/>
          </p:nvSpPr>
          <p:spPr>
            <a:xfrm>
              <a:off x="15152" y="6352"/>
              <a:ext cx="1248" cy="919"/>
            </a:xfrm>
            <a:prstGeom prst="rect">
              <a:avLst/>
            </a:prstGeom>
            <a:noFill/>
          </p:spPr>
          <p:txBody>
            <a:bodyPr wrap="none" rtlCol="0">
              <a:spAutoFit/>
            </a:bodyPr>
            <a:lstStyle/>
            <a:p>
              <a:pPr algn="ctr"/>
              <a:r>
                <a:rPr lang="zh-CN" altLang="en-US" sz="1600"/>
                <a:t>缓存</a:t>
              </a:r>
            </a:p>
            <a:p>
              <a:pPr algn="ctr"/>
              <a:r>
                <a:rPr lang="zh-CN" altLang="en-US" sz="1600"/>
                <a:t>数据块</a:t>
              </a:r>
            </a:p>
          </p:txBody>
        </p:sp>
        <p:sp>
          <p:nvSpPr>
            <p:cNvPr id="34" name="矩形 33">
              <a:extLst>
                <a:ext uri="{FF2B5EF4-FFF2-40B4-BE49-F238E27FC236}">
                  <a16:creationId xmlns:a16="http://schemas.microsoft.com/office/drawing/2014/main" id="{B5534FF4-D9E7-4DDB-9EBF-FB23D9461965}"/>
                </a:ext>
              </a:extLst>
            </p:cNvPr>
            <p:cNvSpPr/>
            <p:nvPr/>
          </p:nvSpPr>
          <p:spPr>
            <a:xfrm>
              <a:off x="16383" y="5846"/>
              <a:ext cx="1902" cy="2956"/>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405B194-2ACE-45ED-9F83-6EB21118493F}"/>
                </a:ext>
              </a:extLst>
            </p:cNvPr>
            <p:cNvSpPr/>
            <p:nvPr/>
          </p:nvSpPr>
          <p:spPr>
            <a:xfrm>
              <a:off x="16820" y="601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6" name="矩形 35">
              <a:extLst>
                <a:ext uri="{FF2B5EF4-FFF2-40B4-BE49-F238E27FC236}">
                  <a16:creationId xmlns:a16="http://schemas.microsoft.com/office/drawing/2014/main" id="{1D6557F5-A4AA-4C16-82BE-48E3AAC63717}"/>
                </a:ext>
              </a:extLst>
            </p:cNvPr>
            <p:cNvSpPr/>
            <p:nvPr/>
          </p:nvSpPr>
          <p:spPr>
            <a:xfrm>
              <a:off x="16820" y="6420"/>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7" name="矩形 36">
              <a:extLst>
                <a:ext uri="{FF2B5EF4-FFF2-40B4-BE49-F238E27FC236}">
                  <a16:creationId xmlns:a16="http://schemas.microsoft.com/office/drawing/2014/main" id="{48F20A37-101E-4841-956E-BB09211FEBF6}"/>
                </a:ext>
              </a:extLst>
            </p:cNvPr>
            <p:cNvSpPr/>
            <p:nvPr/>
          </p:nvSpPr>
          <p:spPr>
            <a:xfrm>
              <a:off x="16820" y="6840"/>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8" name="矩形 37">
              <a:extLst>
                <a:ext uri="{FF2B5EF4-FFF2-40B4-BE49-F238E27FC236}">
                  <a16:creationId xmlns:a16="http://schemas.microsoft.com/office/drawing/2014/main" id="{FC4AB654-9DD1-4B9B-AF89-581118CF9B91}"/>
                </a:ext>
              </a:extLst>
            </p:cNvPr>
            <p:cNvSpPr/>
            <p:nvPr/>
          </p:nvSpPr>
          <p:spPr>
            <a:xfrm>
              <a:off x="16820" y="723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9" name="矩形 38">
              <a:extLst>
                <a:ext uri="{FF2B5EF4-FFF2-40B4-BE49-F238E27FC236}">
                  <a16:creationId xmlns:a16="http://schemas.microsoft.com/office/drawing/2014/main" id="{0C6F3C96-74C0-4FC9-980D-CE192506A797}"/>
                </a:ext>
              </a:extLst>
            </p:cNvPr>
            <p:cNvSpPr/>
            <p:nvPr/>
          </p:nvSpPr>
          <p:spPr>
            <a:xfrm>
              <a:off x="16820" y="7641"/>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40" name="文本框 39">
              <a:extLst>
                <a:ext uri="{FF2B5EF4-FFF2-40B4-BE49-F238E27FC236}">
                  <a16:creationId xmlns:a16="http://schemas.microsoft.com/office/drawing/2014/main" id="{54A341A0-1349-463C-802D-5999EB5BBD11}"/>
                </a:ext>
              </a:extLst>
            </p:cNvPr>
            <p:cNvSpPr txBox="1"/>
            <p:nvPr/>
          </p:nvSpPr>
          <p:spPr>
            <a:xfrm>
              <a:off x="16621" y="8150"/>
              <a:ext cx="1427" cy="483"/>
            </a:xfrm>
            <a:prstGeom prst="rect">
              <a:avLst/>
            </a:prstGeom>
            <a:noFill/>
          </p:spPr>
          <p:txBody>
            <a:bodyPr wrap="none" rtlCol="0">
              <a:spAutoFit/>
            </a:bodyPr>
            <a:lstStyle/>
            <a:p>
              <a:r>
                <a:rPr lang="en-US" sz="1400"/>
                <a:t>NVM</a:t>
              </a:r>
              <a:r>
                <a:rPr lang="zh-CN" altLang="en-US" sz="1400"/>
                <a:t>主存</a:t>
              </a:r>
            </a:p>
          </p:txBody>
        </p:sp>
        <p:sp>
          <p:nvSpPr>
            <p:cNvPr id="41" name="文本框 40">
              <a:extLst>
                <a:ext uri="{FF2B5EF4-FFF2-40B4-BE49-F238E27FC236}">
                  <a16:creationId xmlns:a16="http://schemas.microsoft.com/office/drawing/2014/main" id="{331BC29F-5569-4006-8F07-54C1F59D0C75}"/>
                </a:ext>
              </a:extLst>
            </p:cNvPr>
            <p:cNvSpPr txBox="1"/>
            <p:nvPr/>
          </p:nvSpPr>
          <p:spPr>
            <a:xfrm>
              <a:off x="12398" y="9197"/>
              <a:ext cx="5887" cy="531"/>
            </a:xfrm>
            <a:prstGeom prst="rect">
              <a:avLst/>
            </a:prstGeom>
            <a:noFill/>
          </p:spPr>
          <p:txBody>
            <a:bodyPr wrap="none" rtlCol="0">
              <a:spAutoFit/>
            </a:bodyPr>
            <a:lstStyle/>
            <a:p>
              <a:r>
                <a:rPr lang="zh-CN" altLang="en-US" sz="1600"/>
                <a:t>（</a:t>
              </a:r>
              <a:r>
                <a:rPr lang="en-US" altLang="zh-CN" sz="1600"/>
                <a:t>b</a:t>
              </a:r>
              <a:r>
                <a:rPr lang="zh-CN" altLang="en-US" sz="1600"/>
                <a:t>）层次化的</a:t>
              </a:r>
              <a:r>
                <a:rPr lang="en-US" altLang="zh-CN" sz="1600"/>
                <a:t>DRAM-NVM</a:t>
              </a:r>
              <a:r>
                <a:rPr lang="zh-CN" altLang="en-US" sz="1600"/>
                <a:t>异构内存架构</a:t>
              </a:r>
            </a:p>
          </p:txBody>
        </p:sp>
      </p:grpSp>
      <p:sp>
        <p:nvSpPr>
          <p:cNvPr id="4" name="灯片编号占位符 3">
            <a:extLst>
              <a:ext uri="{FF2B5EF4-FFF2-40B4-BE49-F238E27FC236}">
                <a16:creationId xmlns:a16="http://schemas.microsoft.com/office/drawing/2014/main" id="{010377DB-5F7A-344B-98D4-EED427CC90EB}"/>
              </a:ext>
            </a:extLst>
          </p:cNvPr>
          <p:cNvSpPr>
            <a:spLocks noGrp="1"/>
          </p:cNvSpPr>
          <p:nvPr>
            <p:ph type="sldNum" sz="quarter" idx="12"/>
          </p:nvPr>
        </p:nvSpPr>
        <p:spPr/>
        <p:txBody>
          <a:bodyPr/>
          <a:lstStyle/>
          <a:p>
            <a:fld id="{B13F0FA4-29F4-4B1D-A16B-0D7169EBD889}" type="slidenum">
              <a:rPr lang="en-US" smtClean="0"/>
              <a:t>81</a:t>
            </a:fld>
            <a:endParaRPr lang="en-US" dirty="0"/>
          </a:p>
        </p:txBody>
      </p:sp>
    </p:spTree>
    <p:extLst>
      <p:ext uri="{BB962C8B-B14F-4D97-AF65-F5344CB8AC3E}">
        <p14:creationId xmlns:p14="http://schemas.microsoft.com/office/powerpoint/2010/main" val="1369734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BB40-14FF-465A-921F-490EAF5162DD}"/>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5EBA8949-486D-45B9-BC20-A50ED8D3E518}"/>
              </a:ext>
            </a:extLst>
          </p:cNvPr>
          <p:cNvSpPr>
            <a:spLocks noGrp="1"/>
          </p:cNvSpPr>
          <p:nvPr>
            <p:ph idx="1"/>
          </p:nvPr>
        </p:nvSpPr>
        <p:spPr/>
        <p:txBody>
          <a:bodyPr/>
          <a:lstStyle/>
          <a:p>
            <a:r>
              <a:rPr lang="zh-CN" altLang="en-US" dirty="0"/>
              <a:t>异构内存系统：冷热迁移算法</a:t>
            </a:r>
            <a:endParaRPr lang="en-US" altLang="zh-CN" dirty="0"/>
          </a:p>
          <a:p>
            <a:pPr lvl="1"/>
            <a:r>
              <a:rPr lang="zh-CN" altLang="en-US" dirty="0"/>
              <a:t>为了提升异构内存系统性能，通常使用冷热页面迁移的思想，将频繁访问的页面（热页）动态迁移到</a:t>
            </a:r>
            <a:r>
              <a:rPr lang="en-US" altLang="zh-CN" dirty="0"/>
              <a:t>DRAM</a:t>
            </a:r>
            <a:r>
              <a:rPr lang="zh-CN" altLang="en-US" dirty="0"/>
              <a:t>，当页面访问次数降低（冷页）后再迁移到</a:t>
            </a:r>
            <a:r>
              <a:rPr lang="en-US" altLang="zh-CN" dirty="0"/>
              <a:t>NVM</a:t>
            </a:r>
            <a:r>
              <a:rPr lang="zh-CN" altLang="en-US" dirty="0"/>
              <a:t>中</a:t>
            </a:r>
            <a:endParaRPr lang="en-US" altLang="zh-CN" dirty="0"/>
          </a:p>
          <a:p>
            <a:endParaRPr lang="en-US" dirty="0"/>
          </a:p>
        </p:txBody>
      </p:sp>
      <p:sp>
        <p:nvSpPr>
          <p:cNvPr id="8" name="Content Placeholder 2">
            <a:extLst>
              <a:ext uri="{FF2B5EF4-FFF2-40B4-BE49-F238E27FC236}">
                <a16:creationId xmlns:a16="http://schemas.microsoft.com/office/drawing/2014/main" id="{1EE00333-D966-4F7B-A4FD-CC12CA19472E}"/>
              </a:ext>
            </a:extLst>
          </p:cNvPr>
          <p:cNvSpPr txBox="1">
            <a:spLocks/>
          </p:cNvSpPr>
          <p:nvPr/>
        </p:nvSpPr>
        <p:spPr>
          <a:xfrm>
            <a:off x="680483" y="2795168"/>
            <a:ext cx="6244980" cy="26561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1" kern="1200" baseline="0">
                <a:solidFill>
                  <a:schemeClr val="tx1"/>
                </a:solidFill>
                <a:latin typeface="+mn-lt"/>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Calibri" panose="020F0502020204030204" pitchFamily="34" charset="0"/>
              <a:buChar char="–"/>
              <a:defRPr sz="2400" kern="1200" baseline="0">
                <a:solidFill>
                  <a:schemeClr val="tx1"/>
                </a:solidFill>
                <a:latin typeface="+mn-lt"/>
                <a:ea typeface="微软雅黑"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baseline="0">
                <a:solidFill>
                  <a:schemeClr val="tx1"/>
                </a:solidFill>
                <a:latin typeface="+mn-lt"/>
                <a:ea typeface="微软雅黑"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冷热迁移算法：建立</a:t>
            </a:r>
            <a:r>
              <a:rPr lang="en-US" altLang="zh-CN" dirty="0"/>
              <a:t>hot</a:t>
            </a:r>
            <a:r>
              <a:rPr lang="zh-CN" altLang="en-US" dirty="0"/>
              <a:t>队列、</a:t>
            </a:r>
            <a:r>
              <a:rPr lang="en-US" altLang="zh-CN" dirty="0"/>
              <a:t>warm</a:t>
            </a:r>
            <a:r>
              <a:rPr lang="zh-CN" altLang="en-US" dirty="0"/>
              <a:t>队列与</a:t>
            </a:r>
            <a:r>
              <a:rPr lang="en-US" altLang="zh-CN" dirty="0"/>
              <a:t>cold</a:t>
            </a:r>
            <a:r>
              <a:rPr lang="zh-CN" altLang="en-US" dirty="0"/>
              <a:t>队列，根据页面在这一段时间内被访问的次数，将所有页面分别加入三个队列。优先将</a:t>
            </a:r>
            <a:r>
              <a:rPr lang="en-US" altLang="zh-CN" dirty="0"/>
              <a:t>hot</a:t>
            </a:r>
            <a:r>
              <a:rPr lang="zh-CN" altLang="en-US" dirty="0"/>
              <a:t>队列中热页</a:t>
            </a:r>
            <a:r>
              <a:rPr lang="en-US" altLang="zh-CN" dirty="0"/>
              <a:t>A</a:t>
            </a:r>
            <a:r>
              <a:rPr lang="zh-CN" altLang="en-US" dirty="0"/>
              <a:t>和</a:t>
            </a:r>
            <a:r>
              <a:rPr lang="en-US" altLang="zh-CN" dirty="0"/>
              <a:t>B</a:t>
            </a:r>
            <a:r>
              <a:rPr lang="zh-CN" altLang="en-US" dirty="0"/>
              <a:t>放在</a:t>
            </a:r>
            <a:r>
              <a:rPr lang="en-US" altLang="zh-CN" dirty="0"/>
              <a:t>DRAM</a:t>
            </a:r>
            <a:r>
              <a:rPr lang="zh-CN" altLang="en-US" dirty="0"/>
              <a:t>中，而近一段时间内没有访问过的冷页面</a:t>
            </a:r>
            <a:r>
              <a:rPr lang="en-US" altLang="zh-CN" dirty="0"/>
              <a:t>F</a:t>
            </a:r>
            <a:r>
              <a:rPr lang="zh-CN" altLang="en-US" dirty="0"/>
              <a:t>和</a:t>
            </a:r>
            <a:r>
              <a:rPr lang="en-US" altLang="zh-CN" dirty="0"/>
              <a:t>G</a:t>
            </a:r>
            <a:r>
              <a:rPr lang="zh-CN" altLang="en-US" dirty="0"/>
              <a:t>则仍放</a:t>
            </a:r>
            <a:r>
              <a:rPr lang="zh-CN" altLang="en-US" dirty="0" smtClean="0"/>
              <a:t>在</a:t>
            </a:r>
            <a:r>
              <a:rPr lang="en-US" altLang="zh-CN" dirty="0" smtClean="0"/>
              <a:t>NVM</a:t>
            </a:r>
            <a:r>
              <a:rPr lang="zh-CN" altLang="en-US" dirty="0" smtClean="0"/>
              <a:t>中</a:t>
            </a:r>
            <a:endParaRPr lang="zh-CN" altLang="en-US" dirty="0"/>
          </a:p>
        </p:txBody>
      </p:sp>
      <p:grpSp>
        <p:nvGrpSpPr>
          <p:cNvPr id="7" name="组合 6">
            <a:extLst>
              <a:ext uri="{FF2B5EF4-FFF2-40B4-BE49-F238E27FC236}">
                <a16:creationId xmlns:a16="http://schemas.microsoft.com/office/drawing/2014/main" id="{86D02E33-1C95-4C78-A436-89284C6C8917}"/>
              </a:ext>
            </a:extLst>
          </p:cNvPr>
          <p:cNvGrpSpPr/>
          <p:nvPr/>
        </p:nvGrpSpPr>
        <p:grpSpPr>
          <a:xfrm>
            <a:off x="6925462" y="2795168"/>
            <a:ext cx="5119797" cy="2801722"/>
            <a:chOff x="10535" y="4392"/>
            <a:chExt cx="8444" cy="4422"/>
          </a:xfrm>
        </p:grpSpPr>
        <p:grpSp>
          <p:nvGrpSpPr>
            <p:cNvPr id="9" name="组合 8">
              <a:extLst>
                <a:ext uri="{FF2B5EF4-FFF2-40B4-BE49-F238E27FC236}">
                  <a16:creationId xmlns:a16="http://schemas.microsoft.com/office/drawing/2014/main" id="{B733D441-0360-487D-BE5F-201459E2FE1C}"/>
                </a:ext>
              </a:extLst>
            </p:cNvPr>
            <p:cNvGrpSpPr/>
            <p:nvPr/>
          </p:nvGrpSpPr>
          <p:grpSpPr>
            <a:xfrm>
              <a:off x="10907" y="4848"/>
              <a:ext cx="7037" cy="3967"/>
              <a:chOff x="11683" y="4785"/>
              <a:chExt cx="7037" cy="3967"/>
            </a:xfrm>
          </p:grpSpPr>
          <p:cxnSp>
            <p:nvCxnSpPr>
              <p:cNvPr id="13" name="直接连接符 12">
                <a:extLst>
                  <a:ext uri="{FF2B5EF4-FFF2-40B4-BE49-F238E27FC236}">
                    <a16:creationId xmlns:a16="http://schemas.microsoft.com/office/drawing/2014/main" id="{E155F0F3-2B5F-44AD-BE5D-93F541B732E3}"/>
                  </a:ext>
                </a:extLst>
              </p:cNvPr>
              <p:cNvCxnSpPr/>
              <p:nvPr/>
            </p:nvCxnSpPr>
            <p:spPr>
              <a:xfrm>
                <a:off x="13460" y="6143"/>
                <a:ext cx="1694" cy="1"/>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85FCC68-F6AC-4E05-851A-826062C1400E}"/>
                  </a:ext>
                </a:extLst>
              </p:cNvPr>
              <p:cNvCxnSpPr/>
              <p:nvPr/>
            </p:nvCxnSpPr>
            <p:spPr>
              <a:xfrm>
                <a:off x="13460" y="7177"/>
                <a:ext cx="1694" cy="1"/>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0F99658-3714-4023-A92D-C0B470A441F1}"/>
                  </a:ext>
                </a:extLst>
              </p:cNvPr>
              <p:cNvCxnSpPr>
                <a:stCxn id="17" idx="3"/>
                <a:endCxn id="20" idx="1"/>
              </p:cNvCxnSpPr>
              <p:nvPr/>
            </p:nvCxnSpPr>
            <p:spPr>
              <a:xfrm>
                <a:off x="13460" y="5092"/>
                <a:ext cx="1694" cy="1"/>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5">
                <a:extLst>
                  <a:ext uri="{FF2B5EF4-FFF2-40B4-BE49-F238E27FC236}">
                    <a16:creationId xmlns:a16="http://schemas.microsoft.com/office/drawing/2014/main" id="{5E81B389-1D2B-4638-88C8-B08E6D9E5C0A}"/>
                  </a:ext>
                </a:extLst>
              </p:cNvPr>
              <p:cNvSpPr/>
              <p:nvPr/>
            </p:nvSpPr>
            <p:spPr>
              <a:xfrm>
                <a:off x="13369" y="8219"/>
                <a:ext cx="4168" cy="533"/>
              </a:xfrm>
              <a:prstGeom prst="rect">
                <a:avLst/>
              </a:prstGeom>
            </p:spPr>
            <p:txBody>
              <a:bodyPr wrap="none">
                <a:spAutoFit/>
              </a:bodyPr>
              <a:lstStyle/>
              <a:p>
                <a:pPr algn="ctr"/>
                <a:r>
                  <a:rPr lang="zh-CN" altLang="en-US" sz="1600" dirty="0">
                    <a:latin typeface="微软雅黑" panose="020B0503020204020204" charset="-122"/>
                    <a:ea typeface="微软雅黑" panose="020B0503020204020204" charset="-122"/>
                  </a:rPr>
                  <a:t>平行结构下的冷热页面迁移</a:t>
                </a:r>
                <a:endParaRPr lang="en-US" sz="1600" dirty="0">
                  <a:latin typeface="微软雅黑" panose="020B0503020204020204" charset="-122"/>
                  <a:ea typeface="微软雅黑" panose="020B0503020204020204" charset="-122"/>
                </a:endParaRPr>
              </a:p>
            </p:txBody>
          </p:sp>
          <p:sp>
            <p:nvSpPr>
              <p:cNvPr id="17" name="矩形 16">
                <a:extLst>
                  <a:ext uri="{FF2B5EF4-FFF2-40B4-BE49-F238E27FC236}">
                    <a16:creationId xmlns:a16="http://schemas.microsoft.com/office/drawing/2014/main" id="{5AC10F49-3B7D-4852-B3F3-309295DD5735}"/>
                  </a:ext>
                </a:extLst>
              </p:cNvPr>
              <p:cNvSpPr/>
              <p:nvPr/>
            </p:nvSpPr>
            <p:spPr>
              <a:xfrm>
                <a:off x="11683" y="4785"/>
                <a:ext cx="1777" cy="61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hot</a:t>
                </a:r>
                <a:r>
                  <a:rPr lang="zh-CN" altLang="en-US" sz="1600">
                    <a:solidFill>
                      <a:schemeClr val="tx1"/>
                    </a:solidFill>
                  </a:rPr>
                  <a:t>队列</a:t>
                </a:r>
              </a:p>
            </p:txBody>
          </p:sp>
          <p:sp>
            <p:nvSpPr>
              <p:cNvPr id="18" name="矩形 17">
                <a:extLst>
                  <a:ext uri="{FF2B5EF4-FFF2-40B4-BE49-F238E27FC236}">
                    <a16:creationId xmlns:a16="http://schemas.microsoft.com/office/drawing/2014/main" id="{4D183DBD-0BB3-4A74-9B48-D351CFC13892}"/>
                  </a:ext>
                </a:extLst>
              </p:cNvPr>
              <p:cNvSpPr/>
              <p:nvPr/>
            </p:nvSpPr>
            <p:spPr>
              <a:xfrm>
                <a:off x="11683" y="6872"/>
                <a:ext cx="1777" cy="61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cold</a:t>
                </a:r>
                <a:r>
                  <a:rPr lang="zh-CN" altLang="en-US" sz="1600">
                    <a:solidFill>
                      <a:schemeClr val="tx1"/>
                    </a:solidFill>
                  </a:rPr>
                  <a:t>队列</a:t>
                </a:r>
              </a:p>
            </p:txBody>
          </p:sp>
          <p:sp>
            <p:nvSpPr>
              <p:cNvPr id="19" name="矩形 18">
                <a:extLst>
                  <a:ext uri="{FF2B5EF4-FFF2-40B4-BE49-F238E27FC236}">
                    <a16:creationId xmlns:a16="http://schemas.microsoft.com/office/drawing/2014/main" id="{6BFC9A35-5F5E-4D59-96A4-C966F57BCE7C}"/>
                  </a:ext>
                </a:extLst>
              </p:cNvPr>
              <p:cNvSpPr/>
              <p:nvPr/>
            </p:nvSpPr>
            <p:spPr>
              <a:xfrm>
                <a:off x="11683" y="5835"/>
                <a:ext cx="1777" cy="61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warm</a:t>
                </a:r>
                <a:r>
                  <a:rPr lang="zh-CN" altLang="en-US" sz="1600">
                    <a:solidFill>
                      <a:schemeClr val="tx1"/>
                    </a:solidFill>
                  </a:rPr>
                  <a:t>队列</a:t>
                </a:r>
              </a:p>
            </p:txBody>
          </p:sp>
          <p:sp>
            <p:nvSpPr>
              <p:cNvPr id="20" name="矩形 19">
                <a:extLst>
                  <a:ext uri="{FF2B5EF4-FFF2-40B4-BE49-F238E27FC236}">
                    <a16:creationId xmlns:a16="http://schemas.microsoft.com/office/drawing/2014/main" id="{FD721E4E-3039-4376-A45B-068D3B1E0C8E}"/>
                  </a:ext>
                </a:extLst>
              </p:cNvPr>
              <p:cNvSpPr/>
              <p:nvPr/>
            </p:nvSpPr>
            <p:spPr>
              <a:xfrm>
                <a:off x="15154" y="4787"/>
                <a:ext cx="598" cy="6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p:txBody>
          </p:sp>
          <p:sp>
            <p:nvSpPr>
              <p:cNvPr id="21" name="矩形 20">
                <a:extLst>
                  <a:ext uri="{FF2B5EF4-FFF2-40B4-BE49-F238E27FC236}">
                    <a16:creationId xmlns:a16="http://schemas.microsoft.com/office/drawing/2014/main" id="{59469F6E-4CD1-4E90-84B6-5DF8294E1D22}"/>
                  </a:ext>
                </a:extLst>
              </p:cNvPr>
              <p:cNvSpPr/>
              <p:nvPr/>
            </p:nvSpPr>
            <p:spPr>
              <a:xfrm>
                <a:off x="13869" y="5835"/>
                <a:ext cx="598" cy="612"/>
              </a:xfrm>
              <a:prstGeom prst="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p:txBody>
          </p:sp>
          <p:sp>
            <p:nvSpPr>
              <p:cNvPr id="22" name="矩形 21">
                <a:extLst>
                  <a:ext uri="{FF2B5EF4-FFF2-40B4-BE49-F238E27FC236}">
                    <a16:creationId xmlns:a16="http://schemas.microsoft.com/office/drawing/2014/main" id="{7DF74204-1F77-48E8-AAF2-8D47626F4973}"/>
                  </a:ext>
                </a:extLst>
              </p:cNvPr>
              <p:cNvSpPr/>
              <p:nvPr/>
            </p:nvSpPr>
            <p:spPr>
              <a:xfrm>
                <a:off x="15154" y="5837"/>
                <a:ext cx="598" cy="612"/>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a:t>
                </a:r>
              </a:p>
            </p:txBody>
          </p:sp>
          <p:sp>
            <p:nvSpPr>
              <p:cNvPr id="23" name="矩形 22">
                <a:extLst>
                  <a:ext uri="{FF2B5EF4-FFF2-40B4-BE49-F238E27FC236}">
                    <a16:creationId xmlns:a16="http://schemas.microsoft.com/office/drawing/2014/main" id="{C59E90D1-5762-4BC5-A082-26765F63EB0D}"/>
                  </a:ext>
                </a:extLst>
              </p:cNvPr>
              <p:cNvSpPr/>
              <p:nvPr/>
            </p:nvSpPr>
            <p:spPr>
              <a:xfrm>
                <a:off x="13869" y="6872"/>
                <a:ext cx="598" cy="61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F</a:t>
                </a:r>
              </a:p>
            </p:txBody>
          </p:sp>
          <p:sp>
            <p:nvSpPr>
              <p:cNvPr id="24" name="矩形 23">
                <a:extLst>
                  <a:ext uri="{FF2B5EF4-FFF2-40B4-BE49-F238E27FC236}">
                    <a16:creationId xmlns:a16="http://schemas.microsoft.com/office/drawing/2014/main" id="{AF11E18E-4915-474C-9D65-F5BCF9FC0E36}"/>
                  </a:ext>
                </a:extLst>
              </p:cNvPr>
              <p:cNvSpPr/>
              <p:nvPr/>
            </p:nvSpPr>
            <p:spPr>
              <a:xfrm>
                <a:off x="15154" y="6872"/>
                <a:ext cx="598" cy="61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a:t>
                </a:r>
              </a:p>
            </p:txBody>
          </p:sp>
          <p:sp>
            <p:nvSpPr>
              <p:cNvPr id="25" name="矩形 24">
                <a:extLst>
                  <a:ext uri="{FF2B5EF4-FFF2-40B4-BE49-F238E27FC236}">
                    <a16:creationId xmlns:a16="http://schemas.microsoft.com/office/drawing/2014/main" id="{AD902221-B7F5-423C-960C-18D41B9C153D}"/>
                  </a:ext>
                </a:extLst>
              </p:cNvPr>
              <p:cNvSpPr/>
              <p:nvPr/>
            </p:nvSpPr>
            <p:spPr>
              <a:xfrm>
                <a:off x="16435" y="6874"/>
                <a:ext cx="598" cy="612"/>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a:t>
                </a:r>
              </a:p>
            </p:txBody>
          </p:sp>
          <p:sp>
            <p:nvSpPr>
              <p:cNvPr id="26" name="矩形 25">
                <a:extLst>
                  <a:ext uri="{FF2B5EF4-FFF2-40B4-BE49-F238E27FC236}">
                    <a16:creationId xmlns:a16="http://schemas.microsoft.com/office/drawing/2014/main" id="{FC348640-8305-4453-8F3B-8C895D5CE03D}"/>
                  </a:ext>
                </a:extLst>
              </p:cNvPr>
              <p:cNvSpPr/>
              <p:nvPr/>
            </p:nvSpPr>
            <p:spPr>
              <a:xfrm>
                <a:off x="16435" y="5835"/>
                <a:ext cx="598" cy="612"/>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a:t>
                </a:r>
              </a:p>
            </p:txBody>
          </p:sp>
          <p:sp>
            <p:nvSpPr>
              <p:cNvPr id="27" name="矩形 26">
                <a:extLst>
                  <a:ext uri="{FF2B5EF4-FFF2-40B4-BE49-F238E27FC236}">
                    <a16:creationId xmlns:a16="http://schemas.microsoft.com/office/drawing/2014/main" id="{02BA8E46-8EC1-443D-AE4F-3210320B648B}"/>
                  </a:ext>
                </a:extLst>
              </p:cNvPr>
              <p:cNvSpPr/>
              <p:nvPr/>
            </p:nvSpPr>
            <p:spPr>
              <a:xfrm>
                <a:off x="16435" y="4785"/>
                <a:ext cx="598" cy="612"/>
              </a:xfrm>
              <a:prstGeom prst="rect">
                <a:avLst/>
              </a:prstGeom>
              <a:noFill/>
              <a:ln w="12700" cmpd="sng">
                <a:solidFill>
                  <a:schemeClr val="accent1">
                    <a:shade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a:t>
                </a:r>
              </a:p>
            </p:txBody>
          </p:sp>
          <p:sp>
            <p:nvSpPr>
              <p:cNvPr id="28" name="矩形 27">
                <a:extLst>
                  <a:ext uri="{FF2B5EF4-FFF2-40B4-BE49-F238E27FC236}">
                    <a16:creationId xmlns:a16="http://schemas.microsoft.com/office/drawing/2014/main" id="{DD354548-8459-496C-AC9F-8AD6A2629D88}"/>
                  </a:ext>
                </a:extLst>
              </p:cNvPr>
              <p:cNvSpPr/>
              <p:nvPr/>
            </p:nvSpPr>
            <p:spPr>
              <a:xfrm>
                <a:off x="18122" y="5975"/>
                <a:ext cx="598" cy="612"/>
              </a:xfrm>
              <a:prstGeom prst="rect">
                <a:avLst/>
              </a:prstGeom>
              <a:solidFill>
                <a:schemeClr val="accent1">
                  <a:lumMod val="40000"/>
                  <a:lumOff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9" name="矩形 28">
                <a:extLst>
                  <a:ext uri="{FF2B5EF4-FFF2-40B4-BE49-F238E27FC236}">
                    <a16:creationId xmlns:a16="http://schemas.microsoft.com/office/drawing/2014/main" id="{4ACFFA19-A5E7-4AA7-BEC3-EC3EA64EA20D}"/>
                  </a:ext>
                </a:extLst>
              </p:cNvPr>
              <p:cNvSpPr/>
              <p:nvPr/>
            </p:nvSpPr>
            <p:spPr>
              <a:xfrm>
                <a:off x="18122" y="4785"/>
                <a:ext cx="598" cy="6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30" name="矩形 29">
                <a:extLst>
                  <a:ext uri="{FF2B5EF4-FFF2-40B4-BE49-F238E27FC236}">
                    <a16:creationId xmlns:a16="http://schemas.microsoft.com/office/drawing/2014/main" id="{FE77048A-0270-4E77-BFB7-FA452C24667E}"/>
                  </a:ext>
                </a:extLst>
              </p:cNvPr>
              <p:cNvSpPr/>
              <p:nvPr/>
            </p:nvSpPr>
            <p:spPr>
              <a:xfrm>
                <a:off x="13869" y="4785"/>
                <a:ext cx="598" cy="612"/>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a:t>
                </a:r>
              </a:p>
            </p:txBody>
          </p:sp>
          <p:cxnSp>
            <p:nvCxnSpPr>
              <p:cNvPr id="31" name="直接连接符 30">
                <a:extLst>
                  <a:ext uri="{FF2B5EF4-FFF2-40B4-BE49-F238E27FC236}">
                    <a16:creationId xmlns:a16="http://schemas.microsoft.com/office/drawing/2014/main" id="{AD328BFA-9CD9-4DFF-AFED-44D4D324CD23}"/>
                  </a:ext>
                </a:extLst>
              </p:cNvPr>
              <p:cNvCxnSpPr>
                <a:stCxn id="20" idx="3"/>
                <a:endCxn id="27" idx="1"/>
              </p:cNvCxnSpPr>
              <p:nvPr/>
            </p:nvCxnSpPr>
            <p:spPr>
              <a:xfrm flipV="1">
                <a:off x="15752" y="5091"/>
                <a:ext cx="683" cy="2"/>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F1A7DED-5640-440B-BF0C-D4B2DBB8DD8E}"/>
                  </a:ext>
                </a:extLst>
              </p:cNvPr>
              <p:cNvCxnSpPr/>
              <p:nvPr/>
            </p:nvCxnSpPr>
            <p:spPr>
              <a:xfrm flipV="1">
                <a:off x="15752" y="6144"/>
                <a:ext cx="683" cy="2"/>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1EFC2E9-AADD-4F19-A093-24570DDA2AB9}"/>
                  </a:ext>
                </a:extLst>
              </p:cNvPr>
              <p:cNvCxnSpPr/>
              <p:nvPr/>
            </p:nvCxnSpPr>
            <p:spPr>
              <a:xfrm flipV="1">
                <a:off x="15752" y="7179"/>
                <a:ext cx="683" cy="2"/>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曲线连接符 32">
                <a:extLst>
                  <a:ext uri="{FF2B5EF4-FFF2-40B4-BE49-F238E27FC236}">
                    <a16:creationId xmlns:a16="http://schemas.microsoft.com/office/drawing/2014/main" id="{20266376-6E43-4BEF-9871-7356C7671A73}"/>
                  </a:ext>
                </a:extLst>
              </p:cNvPr>
              <p:cNvCxnSpPr>
                <a:stCxn id="26" idx="3"/>
                <a:endCxn id="27" idx="3"/>
              </p:cNvCxnSpPr>
              <p:nvPr/>
            </p:nvCxnSpPr>
            <p:spPr>
              <a:xfrm flipV="1">
                <a:off x="17033" y="5091"/>
                <a:ext cx="5" cy="1050"/>
              </a:xfrm>
              <a:prstGeom prst="curvedConnector3">
                <a:avLst>
                  <a:gd name="adj1" fmla="val 7500000"/>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5" name="曲线连接符 33">
                <a:extLst>
                  <a:ext uri="{FF2B5EF4-FFF2-40B4-BE49-F238E27FC236}">
                    <a16:creationId xmlns:a16="http://schemas.microsoft.com/office/drawing/2014/main" id="{BEFCAF57-2190-40E8-9F58-089C8224A5D7}"/>
                  </a:ext>
                </a:extLst>
              </p:cNvPr>
              <p:cNvCxnSpPr/>
              <p:nvPr/>
            </p:nvCxnSpPr>
            <p:spPr>
              <a:xfrm flipV="1">
                <a:off x="17038" y="6146"/>
                <a:ext cx="5" cy="1050"/>
              </a:xfrm>
              <a:prstGeom prst="curvedConnector3">
                <a:avLst>
                  <a:gd name="adj1" fmla="val 7500000"/>
                </a:avLst>
              </a:prstGeom>
              <a:ln w="12700">
                <a:solidFill>
                  <a:schemeClr val="accent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D36E4E54-1E52-4A0B-BC4A-77F9374189FF}"/>
                </a:ext>
              </a:extLst>
            </p:cNvPr>
            <p:cNvSpPr txBox="1"/>
            <p:nvPr/>
          </p:nvSpPr>
          <p:spPr>
            <a:xfrm>
              <a:off x="17944" y="4888"/>
              <a:ext cx="928" cy="531"/>
            </a:xfrm>
            <a:prstGeom prst="rect">
              <a:avLst/>
            </a:prstGeom>
            <a:noFill/>
          </p:spPr>
          <p:txBody>
            <a:bodyPr wrap="none" rtlCol="0">
              <a:spAutoFit/>
            </a:bodyPr>
            <a:lstStyle/>
            <a:p>
              <a:r>
                <a:rPr lang="zh-CN" altLang="en-US" sz="1600"/>
                <a:t>热页</a:t>
              </a:r>
            </a:p>
          </p:txBody>
        </p:sp>
        <p:sp>
          <p:nvSpPr>
            <p:cNvPr id="11" name="文本框 10">
              <a:extLst>
                <a:ext uri="{FF2B5EF4-FFF2-40B4-BE49-F238E27FC236}">
                  <a16:creationId xmlns:a16="http://schemas.microsoft.com/office/drawing/2014/main" id="{8B816877-C354-4694-94E5-1C39D7DF08C6}"/>
                </a:ext>
              </a:extLst>
            </p:cNvPr>
            <p:cNvSpPr txBox="1"/>
            <p:nvPr/>
          </p:nvSpPr>
          <p:spPr>
            <a:xfrm>
              <a:off x="17944" y="6078"/>
              <a:ext cx="928" cy="531"/>
            </a:xfrm>
            <a:prstGeom prst="rect">
              <a:avLst/>
            </a:prstGeom>
            <a:noFill/>
          </p:spPr>
          <p:txBody>
            <a:bodyPr wrap="none" rtlCol="0">
              <a:spAutoFit/>
            </a:bodyPr>
            <a:lstStyle/>
            <a:p>
              <a:r>
                <a:rPr lang="zh-CN" altLang="en-US" sz="1600"/>
                <a:t>冷页</a:t>
              </a:r>
            </a:p>
          </p:txBody>
        </p:sp>
        <p:sp>
          <p:nvSpPr>
            <p:cNvPr id="12" name="矩形 11">
              <a:extLst>
                <a:ext uri="{FF2B5EF4-FFF2-40B4-BE49-F238E27FC236}">
                  <a16:creationId xmlns:a16="http://schemas.microsoft.com/office/drawing/2014/main" id="{7E90F3EB-E2EB-4D49-BAD8-2058A9FE1CE5}"/>
                </a:ext>
              </a:extLst>
            </p:cNvPr>
            <p:cNvSpPr/>
            <p:nvPr/>
          </p:nvSpPr>
          <p:spPr>
            <a:xfrm>
              <a:off x="10535" y="4392"/>
              <a:ext cx="8444" cy="3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869199F5-01D8-B44E-BFE0-C363E9EB1D57}"/>
              </a:ext>
            </a:extLst>
          </p:cNvPr>
          <p:cNvSpPr>
            <a:spLocks noGrp="1"/>
          </p:cNvSpPr>
          <p:nvPr>
            <p:ph type="sldNum" sz="quarter" idx="12"/>
          </p:nvPr>
        </p:nvSpPr>
        <p:spPr/>
        <p:txBody>
          <a:bodyPr/>
          <a:lstStyle/>
          <a:p>
            <a:fld id="{B13F0FA4-29F4-4B1D-A16B-0D7169EBD889}" type="slidenum">
              <a:rPr lang="en-US" smtClean="0"/>
              <a:t>82</a:t>
            </a:fld>
            <a:endParaRPr lang="en-US" dirty="0"/>
          </a:p>
        </p:txBody>
      </p:sp>
    </p:spTree>
    <p:extLst>
      <p:ext uri="{BB962C8B-B14F-4D97-AF65-F5344CB8AC3E}">
        <p14:creationId xmlns:p14="http://schemas.microsoft.com/office/powerpoint/2010/main" val="3740164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BB40-14FF-465A-921F-490EAF5162DD}"/>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5EBA8949-486D-45B9-BC20-A50ED8D3E518}"/>
              </a:ext>
            </a:extLst>
          </p:cNvPr>
          <p:cNvSpPr>
            <a:spLocks noGrp="1"/>
          </p:cNvSpPr>
          <p:nvPr>
            <p:ph idx="1"/>
          </p:nvPr>
        </p:nvSpPr>
        <p:spPr/>
        <p:txBody>
          <a:bodyPr/>
          <a:lstStyle/>
          <a:p>
            <a:r>
              <a:rPr lang="zh-CN" altLang="en-US" dirty="0"/>
              <a:t>异构内存系统：</a:t>
            </a:r>
            <a:r>
              <a:rPr lang="en-US" altLang="zh-CN" dirty="0"/>
              <a:t>NVM</a:t>
            </a:r>
            <a:r>
              <a:rPr lang="zh-CN" altLang="en-US" dirty="0"/>
              <a:t>改进的</a:t>
            </a:r>
            <a:r>
              <a:rPr lang="en-US" altLang="zh-CN" dirty="0"/>
              <a:t>LRU</a:t>
            </a:r>
            <a:r>
              <a:rPr lang="zh-CN" altLang="en-US" dirty="0"/>
              <a:t>算法</a:t>
            </a:r>
            <a:endParaRPr lang="en-US" altLang="zh-CN" dirty="0"/>
          </a:p>
          <a:p>
            <a:pPr lvl="1"/>
            <a:r>
              <a:rPr lang="zh-CN" altLang="en-US" dirty="0"/>
              <a:t>由于</a:t>
            </a:r>
            <a:r>
              <a:rPr lang="en-US" altLang="zh-CN" dirty="0"/>
              <a:t>NVM</a:t>
            </a:r>
            <a:r>
              <a:rPr lang="zh-CN" altLang="en-US" dirty="0"/>
              <a:t>异于</a:t>
            </a:r>
            <a:r>
              <a:rPr lang="en-US" altLang="zh-CN" dirty="0"/>
              <a:t>DRAM</a:t>
            </a:r>
            <a:r>
              <a:rPr lang="zh-CN" altLang="en-US" dirty="0"/>
              <a:t>的读写特性（读快写慢），传统的缓存算法</a:t>
            </a:r>
            <a:r>
              <a:rPr lang="en-US" altLang="zh-CN" dirty="0"/>
              <a:t>FIFO</a:t>
            </a:r>
            <a:r>
              <a:rPr lang="zh-CN" altLang="en-US" dirty="0"/>
              <a:t>、</a:t>
            </a:r>
            <a:r>
              <a:rPr lang="en-US" altLang="zh-CN" dirty="0"/>
              <a:t>LRU</a:t>
            </a:r>
            <a:r>
              <a:rPr lang="zh-CN" altLang="en-US" dirty="0"/>
              <a:t>等在层次化结构中表现不佳</a:t>
            </a:r>
            <a:endParaRPr lang="en-US" altLang="zh-CN" dirty="0"/>
          </a:p>
          <a:p>
            <a:pPr lvl="1"/>
            <a:r>
              <a:rPr lang="zh-CN" altLang="en-US" dirty="0"/>
              <a:t>考虑</a:t>
            </a:r>
            <a:r>
              <a:rPr lang="en-US" altLang="zh-CN" dirty="0"/>
              <a:t>NVM</a:t>
            </a:r>
            <a:r>
              <a:rPr lang="zh-CN" altLang="en-US" dirty="0"/>
              <a:t>特性的改进</a:t>
            </a:r>
            <a:r>
              <a:rPr lang="en-US" altLang="zh-CN" dirty="0"/>
              <a:t>LRU</a:t>
            </a:r>
            <a:r>
              <a:rPr lang="zh-CN" altLang="en-US" dirty="0"/>
              <a:t>算法：尽量将最近访问过的页和脏页留在</a:t>
            </a:r>
            <a:r>
              <a:rPr lang="en-US" altLang="zh-CN" dirty="0"/>
              <a:t>DRAM</a:t>
            </a:r>
            <a:r>
              <a:rPr lang="zh-CN" altLang="en-US" dirty="0"/>
              <a:t>中</a:t>
            </a:r>
            <a:endParaRPr lang="en-US" altLang="zh-CN" dirty="0"/>
          </a:p>
          <a:p>
            <a:endParaRPr lang="en-US" dirty="0"/>
          </a:p>
        </p:txBody>
      </p:sp>
      <p:sp>
        <p:nvSpPr>
          <p:cNvPr id="7" name="Rectangle 5">
            <a:extLst>
              <a:ext uri="{FF2B5EF4-FFF2-40B4-BE49-F238E27FC236}">
                <a16:creationId xmlns:a16="http://schemas.microsoft.com/office/drawing/2014/main" id="{29480B5F-6095-4C4E-8A63-5104A16D4E74}"/>
              </a:ext>
            </a:extLst>
          </p:cNvPr>
          <p:cNvSpPr/>
          <p:nvPr/>
        </p:nvSpPr>
        <p:spPr>
          <a:xfrm>
            <a:off x="5137657" y="6116612"/>
            <a:ext cx="2015295" cy="338554"/>
          </a:xfrm>
          <a:prstGeom prst="rect">
            <a:avLst/>
          </a:prstGeom>
        </p:spPr>
        <p:txBody>
          <a:bodyPr wrap="none">
            <a:spAutoFit/>
          </a:bodyPr>
          <a:lstStyle/>
          <a:p>
            <a:pPr algn="ctr"/>
            <a:r>
              <a:rPr lang="zh-CN" altLang="en-US" sz="1600" dirty="0">
                <a:latin typeface="微软雅黑" panose="020B0503020204020204" charset="-122"/>
                <a:ea typeface="微软雅黑" panose="020B0503020204020204" charset="-122"/>
              </a:rPr>
              <a:t>改进的</a:t>
            </a:r>
            <a:r>
              <a:rPr lang="en-US" altLang="zh-CN" sz="1600" dirty="0">
                <a:latin typeface="微软雅黑" panose="020B0503020204020204" charset="-122"/>
                <a:ea typeface="微软雅黑" panose="020B0503020204020204" charset="-122"/>
              </a:rPr>
              <a:t>LRU</a:t>
            </a:r>
            <a:r>
              <a:rPr lang="zh-CN" altLang="en-US" sz="1600" dirty="0">
                <a:latin typeface="微软雅黑" panose="020B0503020204020204" charset="-122"/>
                <a:ea typeface="微软雅黑" panose="020B0503020204020204" charset="-122"/>
              </a:rPr>
              <a:t>缓存算法</a:t>
            </a:r>
            <a:endParaRPr lang="en-US" sz="1600" dirty="0">
              <a:latin typeface="微软雅黑" panose="020B0503020204020204" charset="-122"/>
              <a:ea typeface="微软雅黑" panose="020B0503020204020204" charset="-122"/>
            </a:endParaRPr>
          </a:p>
        </p:txBody>
      </p:sp>
      <p:grpSp>
        <p:nvGrpSpPr>
          <p:cNvPr id="8" name="组合 7">
            <a:extLst>
              <a:ext uri="{FF2B5EF4-FFF2-40B4-BE49-F238E27FC236}">
                <a16:creationId xmlns:a16="http://schemas.microsoft.com/office/drawing/2014/main" id="{53E6BAD9-1E40-4B09-A640-D627A3808335}"/>
              </a:ext>
            </a:extLst>
          </p:cNvPr>
          <p:cNvGrpSpPr/>
          <p:nvPr/>
        </p:nvGrpSpPr>
        <p:grpSpPr>
          <a:xfrm>
            <a:off x="2776220" y="3108960"/>
            <a:ext cx="6639560" cy="2840990"/>
            <a:chOff x="8263" y="4577"/>
            <a:chExt cx="10456" cy="4474"/>
          </a:xfrm>
        </p:grpSpPr>
        <p:sp>
          <p:nvSpPr>
            <p:cNvPr id="9" name="矩形 8">
              <a:extLst>
                <a:ext uri="{FF2B5EF4-FFF2-40B4-BE49-F238E27FC236}">
                  <a16:creationId xmlns:a16="http://schemas.microsoft.com/office/drawing/2014/main" id="{DA8ECB23-90DC-4470-8869-993D167DE579}"/>
                </a:ext>
              </a:extLst>
            </p:cNvPr>
            <p:cNvSpPr/>
            <p:nvPr/>
          </p:nvSpPr>
          <p:spPr>
            <a:xfrm>
              <a:off x="8978" y="5399"/>
              <a:ext cx="2328" cy="150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9AA2ED9-8ABC-4CFB-9789-D1B3681D6A4E}"/>
                </a:ext>
              </a:extLst>
            </p:cNvPr>
            <p:cNvSpPr/>
            <p:nvPr/>
          </p:nvSpPr>
          <p:spPr>
            <a:xfrm>
              <a:off x="9183" y="5807"/>
              <a:ext cx="582" cy="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a:t>
              </a:r>
            </a:p>
          </p:txBody>
        </p:sp>
        <p:sp>
          <p:nvSpPr>
            <p:cNvPr id="11" name="矩形 10">
              <a:extLst>
                <a:ext uri="{FF2B5EF4-FFF2-40B4-BE49-F238E27FC236}">
                  <a16:creationId xmlns:a16="http://schemas.microsoft.com/office/drawing/2014/main" id="{3E7FC0F5-3E0E-43E7-A3EC-256EE43FEFF9}"/>
                </a:ext>
              </a:extLst>
            </p:cNvPr>
            <p:cNvSpPr/>
            <p:nvPr/>
          </p:nvSpPr>
          <p:spPr>
            <a:xfrm>
              <a:off x="9765" y="5807"/>
              <a:ext cx="582" cy="661"/>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p:txBody>
        </p:sp>
        <p:sp>
          <p:nvSpPr>
            <p:cNvPr id="12" name="矩形 11">
              <a:extLst>
                <a:ext uri="{FF2B5EF4-FFF2-40B4-BE49-F238E27FC236}">
                  <a16:creationId xmlns:a16="http://schemas.microsoft.com/office/drawing/2014/main" id="{49B56272-E2E0-4E23-A9E3-C2E5481139B6}"/>
                </a:ext>
              </a:extLst>
            </p:cNvPr>
            <p:cNvSpPr/>
            <p:nvPr/>
          </p:nvSpPr>
          <p:spPr>
            <a:xfrm>
              <a:off x="10347" y="5807"/>
              <a:ext cx="582" cy="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p:txBody>
        </p:sp>
        <p:sp>
          <p:nvSpPr>
            <p:cNvPr id="13" name="矩形 12">
              <a:extLst>
                <a:ext uri="{FF2B5EF4-FFF2-40B4-BE49-F238E27FC236}">
                  <a16:creationId xmlns:a16="http://schemas.microsoft.com/office/drawing/2014/main" id="{24FD835F-45F5-430D-AB7C-E967DC081BD1}"/>
                </a:ext>
              </a:extLst>
            </p:cNvPr>
            <p:cNvSpPr/>
            <p:nvPr/>
          </p:nvSpPr>
          <p:spPr>
            <a:xfrm>
              <a:off x="13634" y="4782"/>
              <a:ext cx="2328" cy="406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D4FB02E-0D4B-4881-9CF7-21D0F1E408CC}"/>
                </a:ext>
              </a:extLst>
            </p:cNvPr>
            <p:cNvSpPr/>
            <p:nvPr/>
          </p:nvSpPr>
          <p:spPr>
            <a:xfrm>
              <a:off x="14179" y="5399"/>
              <a:ext cx="582" cy="661"/>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a:t>
              </a:r>
            </a:p>
          </p:txBody>
        </p:sp>
        <p:sp>
          <p:nvSpPr>
            <p:cNvPr id="15" name="矩形 14">
              <a:extLst>
                <a:ext uri="{FF2B5EF4-FFF2-40B4-BE49-F238E27FC236}">
                  <a16:creationId xmlns:a16="http://schemas.microsoft.com/office/drawing/2014/main" id="{E854FC43-33D9-4D1F-8291-990BDAC704D4}"/>
                </a:ext>
              </a:extLst>
            </p:cNvPr>
            <p:cNvSpPr/>
            <p:nvPr/>
          </p:nvSpPr>
          <p:spPr>
            <a:xfrm>
              <a:off x="14179" y="6060"/>
              <a:ext cx="582" cy="661"/>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B</a:t>
              </a:r>
            </a:p>
          </p:txBody>
        </p:sp>
        <p:sp>
          <p:nvSpPr>
            <p:cNvPr id="16" name="矩形 15">
              <a:extLst>
                <a:ext uri="{FF2B5EF4-FFF2-40B4-BE49-F238E27FC236}">
                  <a16:creationId xmlns:a16="http://schemas.microsoft.com/office/drawing/2014/main" id="{4DF0BA14-A72A-47CD-BDA0-5657EC7956AD}"/>
                </a:ext>
              </a:extLst>
            </p:cNvPr>
            <p:cNvSpPr/>
            <p:nvPr/>
          </p:nvSpPr>
          <p:spPr>
            <a:xfrm>
              <a:off x="14179" y="6751"/>
              <a:ext cx="582" cy="661"/>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17" name="矩形 16">
              <a:extLst>
                <a:ext uri="{FF2B5EF4-FFF2-40B4-BE49-F238E27FC236}">
                  <a16:creationId xmlns:a16="http://schemas.microsoft.com/office/drawing/2014/main" id="{DE02E3AD-1FCE-42FF-A933-A8F3EB682CDC}"/>
                </a:ext>
              </a:extLst>
            </p:cNvPr>
            <p:cNvSpPr/>
            <p:nvPr/>
          </p:nvSpPr>
          <p:spPr>
            <a:xfrm>
              <a:off x="14179" y="7427"/>
              <a:ext cx="582" cy="661"/>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a:t>
              </a:r>
            </a:p>
          </p:txBody>
        </p:sp>
        <p:sp>
          <p:nvSpPr>
            <p:cNvPr id="18" name="矩形 17">
              <a:extLst>
                <a:ext uri="{FF2B5EF4-FFF2-40B4-BE49-F238E27FC236}">
                  <a16:creationId xmlns:a16="http://schemas.microsoft.com/office/drawing/2014/main" id="{0B7F5BB1-CFAD-4C9E-9081-42950FA0BE74}"/>
                </a:ext>
              </a:extLst>
            </p:cNvPr>
            <p:cNvSpPr/>
            <p:nvPr/>
          </p:nvSpPr>
          <p:spPr>
            <a:xfrm>
              <a:off x="16635" y="5399"/>
              <a:ext cx="582" cy="661"/>
            </a:xfrm>
            <a:prstGeom prst="rect">
              <a:avLst/>
            </a:prstGeom>
            <a:solidFill>
              <a:schemeClr val="accent1">
                <a:lumMod val="40000"/>
                <a:lumOff val="60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a:t>
              </a:r>
            </a:p>
          </p:txBody>
        </p:sp>
        <p:sp>
          <p:nvSpPr>
            <p:cNvPr id="19" name="矩形 18">
              <a:extLst>
                <a:ext uri="{FF2B5EF4-FFF2-40B4-BE49-F238E27FC236}">
                  <a16:creationId xmlns:a16="http://schemas.microsoft.com/office/drawing/2014/main" id="{E03638A9-51CA-4EE9-B49E-70EA15A83FF7}"/>
                </a:ext>
              </a:extLst>
            </p:cNvPr>
            <p:cNvSpPr/>
            <p:nvPr/>
          </p:nvSpPr>
          <p:spPr>
            <a:xfrm>
              <a:off x="16635" y="6468"/>
              <a:ext cx="582" cy="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a:t>
              </a:r>
            </a:p>
          </p:txBody>
        </p:sp>
        <p:sp>
          <p:nvSpPr>
            <p:cNvPr id="20" name="矩形 19">
              <a:extLst>
                <a:ext uri="{FF2B5EF4-FFF2-40B4-BE49-F238E27FC236}">
                  <a16:creationId xmlns:a16="http://schemas.microsoft.com/office/drawing/2014/main" id="{FE7B825D-7851-4EDF-9C3E-3FBD76D34FD6}"/>
                </a:ext>
              </a:extLst>
            </p:cNvPr>
            <p:cNvSpPr/>
            <p:nvPr/>
          </p:nvSpPr>
          <p:spPr>
            <a:xfrm>
              <a:off x="16635" y="7427"/>
              <a:ext cx="582" cy="661"/>
            </a:xfrm>
            <a:prstGeom prst="rect">
              <a:avLst/>
            </a:prstGeom>
            <a:noFill/>
            <a:ln w="127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1" name="文本框 20">
              <a:extLst>
                <a:ext uri="{FF2B5EF4-FFF2-40B4-BE49-F238E27FC236}">
                  <a16:creationId xmlns:a16="http://schemas.microsoft.com/office/drawing/2014/main" id="{A18DD4E7-964B-47CF-9B32-89ABC068DB76}"/>
                </a:ext>
              </a:extLst>
            </p:cNvPr>
            <p:cNvSpPr txBox="1"/>
            <p:nvPr/>
          </p:nvSpPr>
          <p:spPr>
            <a:xfrm>
              <a:off x="8884" y="4880"/>
              <a:ext cx="1937" cy="531"/>
            </a:xfrm>
            <a:prstGeom prst="rect">
              <a:avLst/>
            </a:prstGeom>
            <a:noFill/>
          </p:spPr>
          <p:txBody>
            <a:bodyPr wrap="none" rtlCol="0">
              <a:spAutoFit/>
            </a:bodyPr>
            <a:lstStyle/>
            <a:p>
              <a:r>
                <a:rPr lang="en-US" altLang="zh-CN" sz="1600"/>
                <a:t>DRAM cache</a:t>
              </a:r>
            </a:p>
          </p:txBody>
        </p:sp>
        <p:sp>
          <p:nvSpPr>
            <p:cNvPr id="22" name="文本框 21">
              <a:extLst>
                <a:ext uri="{FF2B5EF4-FFF2-40B4-BE49-F238E27FC236}">
                  <a16:creationId xmlns:a16="http://schemas.microsoft.com/office/drawing/2014/main" id="{75147A91-070D-446C-B010-A38019F9F802}"/>
                </a:ext>
              </a:extLst>
            </p:cNvPr>
            <p:cNvSpPr txBox="1"/>
            <p:nvPr/>
          </p:nvSpPr>
          <p:spPr>
            <a:xfrm>
              <a:off x="9087" y="8481"/>
              <a:ext cx="1521" cy="531"/>
            </a:xfrm>
            <a:prstGeom prst="rect">
              <a:avLst/>
            </a:prstGeom>
            <a:noFill/>
          </p:spPr>
          <p:txBody>
            <a:bodyPr wrap="none" rtlCol="0">
              <a:spAutoFit/>
            </a:bodyPr>
            <a:lstStyle/>
            <a:p>
              <a:r>
                <a:rPr lang="zh-CN" altLang="en-US" sz="1600"/>
                <a:t>源于</a:t>
              </a:r>
              <a:r>
                <a:rPr lang="en-US" altLang="zh-CN" sz="1600"/>
                <a:t>HDD</a:t>
              </a:r>
            </a:p>
          </p:txBody>
        </p:sp>
        <p:sp>
          <p:nvSpPr>
            <p:cNvPr id="23" name="文本框 22">
              <a:extLst>
                <a:ext uri="{FF2B5EF4-FFF2-40B4-BE49-F238E27FC236}">
                  <a16:creationId xmlns:a16="http://schemas.microsoft.com/office/drawing/2014/main" id="{A95C6D0E-4DB2-48E6-A744-0A8807874B4F}"/>
                </a:ext>
              </a:extLst>
            </p:cNvPr>
            <p:cNvSpPr txBox="1"/>
            <p:nvPr/>
          </p:nvSpPr>
          <p:spPr>
            <a:xfrm>
              <a:off x="10929" y="7129"/>
              <a:ext cx="1591" cy="531"/>
            </a:xfrm>
            <a:prstGeom prst="rect">
              <a:avLst/>
            </a:prstGeom>
            <a:noFill/>
          </p:spPr>
          <p:txBody>
            <a:bodyPr wrap="none" rtlCol="0">
              <a:spAutoFit/>
            </a:bodyPr>
            <a:lstStyle/>
            <a:p>
              <a:r>
                <a:rPr lang="zh-CN" altLang="en-US" sz="1600"/>
                <a:t>写入</a:t>
              </a:r>
              <a:r>
                <a:rPr lang="en-US" altLang="zh-CN" sz="1600"/>
                <a:t>NVM</a:t>
              </a:r>
            </a:p>
          </p:txBody>
        </p:sp>
        <p:cxnSp>
          <p:nvCxnSpPr>
            <p:cNvPr id="24" name="直接箭头连接符 23">
              <a:extLst>
                <a:ext uri="{FF2B5EF4-FFF2-40B4-BE49-F238E27FC236}">
                  <a16:creationId xmlns:a16="http://schemas.microsoft.com/office/drawing/2014/main" id="{B6AB9A6B-DA62-4AB3-8A41-9EEA32A51CB2}"/>
                </a:ext>
              </a:extLst>
            </p:cNvPr>
            <p:cNvCxnSpPr>
              <a:stCxn id="22" idx="0"/>
            </p:cNvCxnSpPr>
            <p:nvPr/>
          </p:nvCxnSpPr>
          <p:spPr>
            <a:xfrm flipH="1" flipV="1">
              <a:off x="9843" y="6892"/>
              <a:ext cx="5" cy="15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5">
              <a:extLst>
                <a:ext uri="{FF2B5EF4-FFF2-40B4-BE49-F238E27FC236}">
                  <a16:creationId xmlns:a16="http://schemas.microsoft.com/office/drawing/2014/main" id="{418ACDA3-A270-4EE8-AB40-980D56AD41F7}"/>
                </a:ext>
              </a:extLst>
            </p:cNvPr>
            <p:cNvCxnSpPr/>
            <p:nvPr/>
          </p:nvCxnSpPr>
          <p:spPr>
            <a:xfrm>
              <a:off x="10535" y="6908"/>
              <a:ext cx="3098" cy="1415"/>
            </a:xfrm>
            <a:prstGeom prst="bentConnector3">
              <a:avLst>
                <a:gd name="adj1" fmla="val 290"/>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95A6F0A-2D32-4D5E-9E78-15C774EAA276}"/>
                </a:ext>
              </a:extLst>
            </p:cNvPr>
            <p:cNvCxnSpPr>
              <a:endCxn id="9" idx="3"/>
            </p:cNvCxnSpPr>
            <p:nvPr/>
          </p:nvCxnSpPr>
          <p:spPr>
            <a:xfrm flipH="1">
              <a:off x="11306" y="6138"/>
              <a:ext cx="2343" cy="1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3613427-4661-4D6B-8598-921FF571BD11}"/>
                </a:ext>
              </a:extLst>
            </p:cNvPr>
            <p:cNvSpPr txBox="1"/>
            <p:nvPr/>
          </p:nvSpPr>
          <p:spPr>
            <a:xfrm>
              <a:off x="14323" y="8315"/>
              <a:ext cx="951" cy="531"/>
            </a:xfrm>
            <a:prstGeom prst="rect">
              <a:avLst/>
            </a:prstGeom>
            <a:noFill/>
          </p:spPr>
          <p:txBody>
            <a:bodyPr wrap="none" rtlCol="0">
              <a:spAutoFit/>
            </a:bodyPr>
            <a:lstStyle/>
            <a:p>
              <a:r>
                <a:rPr lang="en-US" altLang="zh-CN" sz="1600"/>
                <a:t>NVM</a:t>
              </a:r>
            </a:p>
          </p:txBody>
        </p:sp>
        <p:sp>
          <p:nvSpPr>
            <p:cNvPr id="28" name="文本框 27">
              <a:extLst>
                <a:ext uri="{FF2B5EF4-FFF2-40B4-BE49-F238E27FC236}">
                  <a16:creationId xmlns:a16="http://schemas.microsoft.com/office/drawing/2014/main" id="{A97EC059-9715-49AD-85A2-EDD7D7727B04}"/>
                </a:ext>
              </a:extLst>
            </p:cNvPr>
            <p:cNvSpPr txBox="1"/>
            <p:nvPr/>
          </p:nvSpPr>
          <p:spPr>
            <a:xfrm>
              <a:off x="17288" y="5464"/>
              <a:ext cx="1248" cy="531"/>
            </a:xfrm>
            <a:prstGeom prst="rect">
              <a:avLst/>
            </a:prstGeom>
            <a:noFill/>
          </p:spPr>
          <p:txBody>
            <a:bodyPr wrap="none" rtlCol="0">
              <a:spAutoFit/>
            </a:bodyPr>
            <a:lstStyle/>
            <a:p>
              <a:r>
                <a:rPr lang="zh-CN" altLang="en-US" sz="1600"/>
                <a:t>干净页</a:t>
              </a:r>
            </a:p>
          </p:txBody>
        </p:sp>
        <p:sp>
          <p:nvSpPr>
            <p:cNvPr id="29" name="文本框 28">
              <a:extLst>
                <a:ext uri="{FF2B5EF4-FFF2-40B4-BE49-F238E27FC236}">
                  <a16:creationId xmlns:a16="http://schemas.microsoft.com/office/drawing/2014/main" id="{965E1CAD-B818-4B5F-BCF0-CA082CA72529}"/>
                </a:ext>
              </a:extLst>
            </p:cNvPr>
            <p:cNvSpPr txBox="1"/>
            <p:nvPr/>
          </p:nvSpPr>
          <p:spPr>
            <a:xfrm>
              <a:off x="17288" y="6549"/>
              <a:ext cx="1186" cy="531"/>
            </a:xfrm>
            <a:prstGeom prst="rect">
              <a:avLst/>
            </a:prstGeom>
            <a:noFill/>
          </p:spPr>
          <p:txBody>
            <a:bodyPr wrap="square" rtlCol="0">
              <a:spAutoFit/>
            </a:bodyPr>
            <a:lstStyle/>
            <a:p>
              <a:r>
                <a:rPr lang="zh-CN" altLang="en-US" sz="1600"/>
                <a:t>脏页</a:t>
              </a:r>
            </a:p>
          </p:txBody>
        </p:sp>
        <p:sp>
          <p:nvSpPr>
            <p:cNvPr id="30" name="文本框 29">
              <a:extLst>
                <a:ext uri="{FF2B5EF4-FFF2-40B4-BE49-F238E27FC236}">
                  <a16:creationId xmlns:a16="http://schemas.microsoft.com/office/drawing/2014/main" id="{82E5EB5B-6A59-48B7-B7F4-13E851E2E5AE}"/>
                </a:ext>
              </a:extLst>
            </p:cNvPr>
            <p:cNvSpPr txBox="1"/>
            <p:nvPr/>
          </p:nvSpPr>
          <p:spPr>
            <a:xfrm>
              <a:off x="17288" y="7492"/>
              <a:ext cx="1186" cy="531"/>
            </a:xfrm>
            <a:prstGeom prst="rect">
              <a:avLst/>
            </a:prstGeom>
            <a:noFill/>
          </p:spPr>
          <p:txBody>
            <a:bodyPr wrap="square" rtlCol="0">
              <a:spAutoFit/>
            </a:bodyPr>
            <a:lstStyle/>
            <a:p>
              <a:r>
                <a:rPr lang="zh-CN" altLang="en-US" sz="1600"/>
                <a:t>空页</a:t>
              </a:r>
            </a:p>
          </p:txBody>
        </p:sp>
        <p:sp>
          <p:nvSpPr>
            <p:cNvPr id="31" name="矩形 30">
              <a:extLst>
                <a:ext uri="{FF2B5EF4-FFF2-40B4-BE49-F238E27FC236}">
                  <a16:creationId xmlns:a16="http://schemas.microsoft.com/office/drawing/2014/main" id="{8BC4B20F-7BDF-4BCE-924C-4553546EFB94}"/>
                </a:ext>
              </a:extLst>
            </p:cNvPr>
            <p:cNvSpPr/>
            <p:nvPr/>
          </p:nvSpPr>
          <p:spPr>
            <a:xfrm>
              <a:off x="8263" y="4577"/>
              <a:ext cx="10457" cy="4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E5673A55-7B80-E24F-92CF-6DA1AF91B282}"/>
              </a:ext>
            </a:extLst>
          </p:cNvPr>
          <p:cNvSpPr>
            <a:spLocks noGrp="1"/>
          </p:cNvSpPr>
          <p:nvPr>
            <p:ph type="sldNum" sz="quarter" idx="12"/>
          </p:nvPr>
        </p:nvSpPr>
        <p:spPr/>
        <p:txBody>
          <a:bodyPr/>
          <a:lstStyle/>
          <a:p>
            <a:fld id="{B13F0FA4-29F4-4B1D-A16B-0D7169EBD889}" type="slidenum">
              <a:rPr lang="en-US" smtClean="0"/>
              <a:t>83</a:t>
            </a:fld>
            <a:endParaRPr lang="en-US" dirty="0"/>
          </a:p>
        </p:txBody>
      </p:sp>
    </p:spTree>
    <p:extLst>
      <p:ext uri="{BB962C8B-B14F-4D97-AF65-F5344CB8AC3E}">
        <p14:creationId xmlns:p14="http://schemas.microsoft.com/office/powerpoint/2010/main" val="3117821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CBF3-7D80-4429-A707-40DF0494FDCB}"/>
              </a:ext>
            </a:extLst>
          </p:cNvPr>
          <p:cNvSpPr>
            <a:spLocks noGrp="1"/>
          </p:cNvSpPr>
          <p:nvPr>
            <p:ph type="title"/>
          </p:nvPr>
        </p:nvSpPr>
        <p:spPr/>
        <p:txBody>
          <a:bodyPr/>
          <a:lstStyle/>
          <a:p>
            <a:r>
              <a:rPr lang="en-US" altLang="zh-CN" dirty="0"/>
              <a:t>2.4 </a:t>
            </a:r>
            <a:r>
              <a:rPr lang="zh-CN" altLang="en-US" dirty="0"/>
              <a:t>新型存储器件驱动的内存系统</a:t>
            </a:r>
            <a:endParaRPr lang="en-US" dirty="0"/>
          </a:p>
        </p:txBody>
      </p:sp>
      <p:sp>
        <p:nvSpPr>
          <p:cNvPr id="3" name="Content Placeholder 2">
            <a:extLst>
              <a:ext uri="{FF2B5EF4-FFF2-40B4-BE49-F238E27FC236}">
                <a16:creationId xmlns:a16="http://schemas.microsoft.com/office/drawing/2014/main" id="{ED978666-FA06-4336-A2D3-8DA7A6BA76F1}"/>
              </a:ext>
            </a:extLst>
          </p:cNvPr>
          <p:cNvSpPr>
            <a:spLocks noGrp="1"/>
          </p:cNvSpPr>
          <p:nvPr>
            <p:ph idx="1"/>
          </p:nvPr>
        </p:nvSpPr>
        <p:spPr/>
        <p:txBody>
          <a:bodyPr/>
          <a:lstStyle/>
          <a:p>
            <a:r>
              <a:rPr lang="zh-CN" altLang="en-US" dirty="0"/>
              <a:t>平行架构 </a:t>
            </a:r>
            <a:r>
              <a:rPr lang="en-US" altLang="zh-CN" dirty="0"/>
              <a:t>vs </a:t>
            </a:r>
            <a:r>
              <a:rPr lang="zh-CN" altLang="en-US" dirty="0"/>
              <a:t>层次化架构 的</a:t>
            </a:r>
            <a:r>
              <a:rPr lang="en-US" altLang="zh-CN" dirty="0"/>
              <a:t>DRAM+NVM</a:t>
            </a:r>
          </a:p>
          <a:p>
            <a:pPr lvl="1"/>
            <a:r>
              <a:rPr lang="zh-CN" altLang="en-US" dirty="0"/>
              <a:t>平行架构：具有不依赖硬件、管理灵活的特点，能够运行在旧有硬件平台上；同时其可用内存空间更大，适用于内存大小敏感型应用</a:t>
            </a:r>
            <a:endParaRPr lang="en-US" altLang="zh-CN" dirty="0"/>
          </a:p>
          <a:p>
            <a:pPr lvl="1"/>
            <a:r>
              <a:rPr lang="zh-CN" altLang="en-US" dirty="0"/>
              <a:t>层次化架构：使用硬件管理，提供软件透明性和较低的访存延迟，通常用在新的硬件平台上；并且缓存方式更适合局部性好、访存延迟敏感型的应用</a:t>
            </a:r>
            <a:endParaRPr lang="en-US" dirty="0"/>
          </a:p>
        </p:txBody>
      </p:sp>
      <p:grpSp>
        <p:nvGrpSpPr>
          <p:cNvPr id="5" name="组合 4">
            <a:extLst>
              <a:ext uri="{FF2B5EF4-FFF2-40B4-BE49-F238E27FC236}">
                <a16:creationId xmlns:a16="http://schemas.microsoft.com/office/drawing/2014/main" id="{9A6DF1DE-1ED7-43C8-8732-76EB78EDE303}"/>
              </a:ext>
            </a:extLst>
          </p:cNvPr>
          <p:cNvGrpSpPr/>
          <p:nvPr/>
        </p:nvGrpSpPr>
        <p:grpSpPr>
          <a:xfrm>
            <a:off x="1457325" y="3818255"/>
            <a:ext cx="4709795" cy="2381250"/>
            <a:chOff x="3066" y="5977"/>
            <a:chExt cx="7417" cy="3750"/>
          </a:xfrm>
        </p:grpSpPr>
        <p:sp>
          <p:nvSpPr>
            <p:cNvPr id="6" name="椭圆 5">
              <a:extLst>
                <a:ext uri="{FF2B5EF4-FFF2-40B4-BE49-F238E27FC236}">
                  <a16:creationId xmlns:a16="http://schemas.microsoft.com/office/drawing/2014/main" id="{4380B8FB-C918-412C-8F03-CC5913D728A2}"/>
                </a:ext>
              </a:extLst>
            </p:cNvPr>
            <p:cNvSpPr/>
            <p:nvPr/>
          </p:nvSpPr>
          <p:spPr>
            <a:xfrm>
              <a:off x="3066" y="6750"/>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cxnSp>
          <p:nvCxnSpPr>
            <p:cNvPr id="7" name="直接箭头连接符 6">
              <a:extLst>
                <a:ext uri="{FF2B5EF4-FFF2-40B4-BE49-F238E27FC236}">
                  <a16:creationId xmlns:a16="http://schemas.microsoft.com/office/drawing/2014/main" id="{51B7275F-2D33-40EE-A88A-A4CA46389CA2}"/>
                </a:ext>
              </a:extLst>
            </p:cNvPr>
            <p:cNvCxnSpPr/>
            <p:nvPr/>
          </p:nvCxnSpPr>
          <p:spPr>
            <a:xfrm flipV="1">
              <a:off x="4200" y="7331"/>
              <a:ext cx="548" cy="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576BB81-972E-46E0-B76B-3133C5605131}"/>
                </a:ext>
              </a:extLst>
            </p:cNvPr>
            <p:cNvSpPr/>
            <p:nvPr/>
          </p:nvSpPr>
          <p:spPr>
            <a:xfrm>
              <a:off x="4764" y="6423"/>
              <a:ext cx="2545"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NVM</a:t>
              </a:r>
              <a:r>
                <a:rPr lang="zh-CN" altLang="en-US" sz="1400">
                  <a:solidFill>
                    <a:schemeClr val="tx1"/>
                  </a:solidFill>
                </a:rPr>
                <a:t>内存控制器</a:t>
              </a:r>
              <a:endParaRPr lang="zh-CN" altLang="en-US" sz="1200">
                <a:solidFill>
                  <a:schemeClr val="tx1"/>
                </a:solidFill>
              </a:endParaRPr>
            </a:p>
          </p:txBody>
        </p:sp>
        <p:sp>
          <p:nvSpPr>
            <p:cNvPr id="9" name="矩形 8">
              <a:extLst>
                <a:ext uri="{FF2B5EF4-FFF2-40B4-BE49-F238E27FC236}">
                  <a16:creationId xmlns:a16="http://schemas.microsoft.com/office/drawing/2014/main" id="{E738ED82-6494-451E-8A6C-389C18EE3226}"/>
                </a:ext>
              </a:extLst>
            </p:cNvPr>
            <p:cNvSpPr/>
            <p:nvPr/>
          </p:nvSpPr>
          <p:spPr>
            <a:xfrm>
              <a:off x="4764" y="7302"/>
              <a:ext cx="2544" cy="87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DRAM</a:t>
              </a:r>
              <a:r>
                <a:rPr lang="zh-CN" altLang="en-US" sz="1400">
                  <a:solidFill>
                    <a:schemeClr val="tx1"/>
                  </a:solidFill>
                </a:rPr>
                <a:t>内存控制器</a:t>
              </a:r>
            </a:p>
          </p:txBody>
        </p:sp>
        <p:sp>
          <p:nvSpPr>
            <p:cNvPr id="10" name="矩形 9">
              <a:extLst>
                <a:ext uri="{FF2B5EF4-FFF2-40B4-BE49-F238E27FC236}">
                  <a16:creationId xmlns:a16="http://schemas.microsoft.com/office/drawing/2014/main" id="{17F92350-5BD9-48E2-A284-9F93D288CB45}"/>
                </a:ext>
              </a:extLst>
            </p:cNvPr>
            <p:cNvSpPr/>
            <p:nvPr/>
          </p:nvSpPr>
          <p:spPr>
            <a:xfrm>
              <a:off x="7920" y="5977"/>
              <a:ext cx="1840" cy="879"/>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NVM</a:t>
              </a:r>
              <a:r>
                <a:rPr lang="zh-CN" altLang="en-US" sz="1600">
                  <a:solidFill>
                    <a:schemeClr val="tx1"/>
                  </a:solidFill>
                </a:rPr>
                <a:t>主存</a:t>
              </a:r>
            </a:p>
          </p:txBody>
        </p:sp>
        <p:sp>
          <p:nvSpPr>
            <p:cNvPr id="11" name="矩形 10">
              <a:extLst>
                <a:ext uri="{FF2B5EF4-FFF2-40B4-BE49-F238E27FC236}">
                  <a16:creationId xmlns:a16="http://schemas.microsoft.com/office/drawing/2014/main" id="{198D1413-A80B-42DE-86FD-EDCB29CF10CA}"/>
                </a:ext>
              </a:extLst>
            </p:cNvPr>
            <p:cNvSpPr/>
            <p:nvPr/>
          </p:nvSpPr>
          <p:spPr>
            <a:xfrm>
              <a:off x="7920" y="7607"/>
              <a:ext cx="2279" cy="113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DRAM主存</a:t>
              </a:r>
            </a:p>
          </p:txBody>
        </p:sp>
        <p:cxnSp>
          <p:nvCxnSpPr>
            <p:cNvPr id="12" name="肘形连接符 12">
              <a:extLst>
                <a:ext uri="{FF2B5EF4-FFF2-40B4-BE49-F238E27FC236}">
                  <a16:creationId xmlns:a16="http://schemas.microsoft.com/office/drawing/2014/main" id="{92362005-9FC5-4B93-94F6-4180D8110014}"/>
                </a:ext>
              </a:extLst>
            </p:cNvPr>
            <p:cNvCxnSpPr>
              <a:stCxn id="8" idx="3"/>
              <a:endCxn id="10" idx="1"/>
            </p:cNvCxnSpPr>
            <p:nvPr/>
          </p:nvCxnSpPr>
          <p:spPr>
            <a:xfrm flipV="1">
              <a:off x="7309" y="6417"/>
              <a:ext cx="611" cy="446"/>
            </a:xfrm>
            <a:prstGeom prst="bentConnector3">
              <a:avLst>
                <a:gd name="adj1" fmla="val 50082"/>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3">
              <a:extLst>
                <a:ext uri="{FF2B5EF4-FFF2-40B4-BE49-F238E27FC236}">
                  <a16:creationId xmlns:a16="http://schemas.microsoft.com/office/drawing/2014/main" id="{CAB24382-149F-420F-AB29-436296055A7E}"/>
                </a:ext>
              </a:extLst>
            </p:cNvPr>
            <p:cNvCxnSpPr>
              <a:stCxn id="9" idx="3"/>
              <a:endCxn id="11" idx="1"/>
            </p:cNvCxnSpPr>
            <p:nvPr/>
          </p:nvCxnSpPr>
          <p:spPr>
            <a:xfrm>
              <a:off x="7308" y="7742"/>
              <a:ext cx="612" cy="431"/>
            </a:xfrm>
            <a:prstGeom prst="bentConnector3">
              <a:avLst>
                <a:gd name="adj1" fmla="val 50000"/>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下箭头 14">
              <a:extLst>
                <a:ext uri="{FF2B5EF4-FFF2-40B4-BE49-F238E27FC236}">
                  <a16:creationId xmlns:a16="http://schemas.microsoft.com/office/drawing/2014/main" id="{D3B934AC-8379-4982-B63F-406297B0E1B8}"/>
                </a:ext>
              </a:extLst>
            </p:cNvPr>
            <p:cNvSpPr/>
            <p:nvPr/>
          </p:nvSpPr>
          <p:spPr>
            <a:xfrm>
              <a:off x="8397" y="6872"/>
              <a:ext cx="251" cy="724"/>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15" name="文本框 14">
              <a:extLst>
                <a:ext uri="{FF2B5EF4-FFF2-40B4-BE49-F238E27FC236}">
                  <a16:creationId xmlns:a16="http://schemas.microsoft.com/office/drawing/2014/main" id="{A575C711-E7D1-4F3E-93DF-E98C3E83593A}"/>
                </a:ext>
              </a:extLst>
            </p:cNvPr>
            <p:cNvSpPr txBox="1"/>
            <p:nvPr/>
          </p:nvSpPr>
          <p:spPr>
            <a:xfrm>
              <a:off x="8581" y="7027"/>
              <a:ext cx="1902" cy="434"/>
            </a:xfrm>
            <a:prstGeom prst="rect">
              <a:avLst/>
            </a:prstGeom>
            <a:noFill/>
          </p:spPr>
          <p:txBody>
            <a:bodyPr wrap="square" rtlCol="0">
              <a:spAutoFit/>
            </a:bodyPr>
            <a:lstStyle/>
            <a:p>
              <a:r>
                <a:rPr lang="zh-CN" altLang="en-US" sz="1200">
                  <a:solidFill>
                    <a:schemeClr val="tx1"/>
                  </a:solidFill>
                </a:rPr>
                <a:t>热页迁移</a:t>
              </a:r>
            </a:p>
          </p:txBody>
        </p:sp>
        <p:sp>
          <p:nvSpPr>
            <p:cNvPr id="16" name="文本框 15">
              <a:extLst>
                <a:ext uri="{FF2B5EF4-FFF2-40B4-BE49-F238E27FC236}">
                  <a16:creationId xmlns:a16="http://schemas.microsoft.com/office/drawing/2014/main" id="{C1E2C938-4042-463E-A8A0-8DE1086C941F}"/>
                </a:ext>
              </a:extLst>
            </p:cNvPr>
            <p:cNvSpPr txBox="1"/>
            <p:nvPr/>
          </p:nvSpPr>
          <p:spPr>
            <a:xfrm>
              <a:off x="3114" y="7027"/>
              <a:ext cx="1038" cy="580"/>
            </a:xfrm>
            <a:prstGeom prst="rect">
              <a:avLst/>
            </a:prstGeom>
            <a:noFill/>
          </p:spPr>
          <p:txBody>
            <a:bodyPr wrap="none" rtlCol="0">
              <a:spAutoFit/>
            </a:bodyPr>
            <a:lstStyle/>
            <a:p>
              <a:pPr algn="ctr"/>
              <a:r>
                <a:rPr lang="en-US" altLang="zh-CN">
                  <a:sym typeface="+mn-ea"/>
                </a:rPr>
                <a:t>CPUs</a:t>
              </a:r>
              <a:endParaRPr lang="zh-CN" altLang="en-US"/>
            </a:p>
          </p:txBody>
        </p:sp>
        <p:sp>
          <p:nvSpPr>
            <p:cNvPr id="17" name="文本框 16">
              <a:extLst>
                <a:ext uri="{FF2B5EF4-FFF2-40B4-BE49-F238E27FC236}">
                  <a16:creationId xmlns:a16="http://schemas.microsoft.com/office/drawing/2014/main" id="{4AF3953C-BE18-4342-AA91-88E79785A783}"/>
                </a:ext>
              </a:extLst>
            </p:cNvPr>
            <p:cNvSpPr txBox="1"/>
            <p:nvPr/>
          </p:nvSpPr>
          <p:spPr>
            <a:xfrm>
              <a:off x="3867" y="9197"/>
              <a:ext cx="6192" cy="531"/>
            </a:xfrm>
            <a:prstGeom prst="rect">
              <a:avLst/>
            </a:prstGeom>
            <a:noFill/>
          </p:spPr>
          <p:txBody>
            <a:bodyPr wrap="none" rtlCol="0">
              <a:spAutoFit/>
            </a:bodyPr>
            <a:lstStyle/>
            <a:p>
              <a:r>
                <a:rPr lang="zh-CN" altLang="en-US" sz="1600"/>
                <a:t>（</a:t>
              </a:r>
              <a:r>
                <a:rPr lang="en-US" altLang="zh-CN" sz="1600"/>
                <a:t>a</a:t>
              </a:r>
              <a:r>
                <a:rPr lang="zh-CN" altLang="en-US" sz="1600"/>
                <a:t>）平行结构的</a:t>
              </a:r>
              <a:r>
                <a:rPr lang="en-US" altLang="zh-CN" sz="1600"/>
                <a:t>DRAM-NVM</a:t>
              </a:r>
              <a:r>
                <a:rPr lang="zh-CN" altLang="en-US" sz="1600"/>
                <a:t>异构内存系统</a:t>
              </a:r>
            </a:p>
          </p:txBody>
        </p:sp>
      </p:grpSp>
      <p:grpSp>
        <p:nvGrpSpPr>
          <p:cNvPr id="18" name="组合 17">
            <a:extLst>
              <a:ext uri="{FF2B5EF4-FFF2-40B4-BE49-F238E27FC236}">
                <a16:creationId xmlns:a16="http://schemas.microsoft.com/office/drawing/2014/main" id="{1F55B7CA-1344-49FC-8465-781501F97EC3}"/>
              </a:ext>
            </a:extLst>
          </p:cNvPr>
          <p:cNvGrpSpPr/>
          <p:nvPr/>
        </p:nvGrpSpPr>
        <p:grpSpPr>
          <a:xfrm>
            <a:off x="6659245" y="3712845"/>
            <a:ext cx="4274820" cy="2464435"/>
            <a:chOff x="11553" y="5846"/>
            <a:chExt cx="6732" cy="3881"/>
          </a:xfrm>
        </p:grpSpPr>
        <p:sp>
          <p:nvSpPr>
            <p:cNvPr id="19" name="椭圆 18">
              <a:extLst>
                <a:ext uri="{FF2B5EF4-FFF2-40B4-BE49-F238E27FC236}">
                  <a16:creationId xmlns:a16="http://schemas.microsoft.com/office/drawing/2014/main" id="{EF3B5FA1-2129-412B-BE0D-A541E0E7D1C6}"/>
                </a:ext>
              </a:extLst>
            </p:cNvPr>
            <p:cNvSpPr/>
            <p:nvPr/>
          </p:nvSpPr>
          <p:spPr>
            <a:xfrm>
              <a:off x="11553" y="6719"/>
              <a:ext cx="1134" cy="11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endParaRPr>
            </a:p>
          </p:txBody>
        </p:sp>
        <p:sp>
          <p:nvSpPr>
            <p:cNvPr id="20" name="文本框 19">
              <a:extLst>
                <a:ext uri="{FF2B5EF4-FFF2-40B4-BE49-F238E27FC236}">
                  <a16:creationId xmlns:a16="http://schemas.microsoft.com/office/drawing/2014/main" id="{EF90F1C8-5BDC-4F3B-8766-BB306527ABD5}"/>
                </a:ext>
              </a:extLst>
            </p:cNvPr>
            <p:cNvSpPr txBox="1"/>
            <p:nvPr/>
          </p:nvSpPr>
          <p:spPr>
            <a:xfrm>
              <a:off x="11601" y="7018"/>
              <a:ext cx="1038" cy="580"/>
            </a:xfrm>
            <a:prstGeom prst="rect">
              <a:avLst/>
            </a:prstGeom>
            <a:noFill/>
          </p:spPr>
          <p:txBody>
            <a:bodyPr wrap="none" rtlCol="0">
              <a:spAutoFit/>
            </a:bodyPr>
            <a:lstStyle/>
            <a:p>
              <a:pPr algn="ctr"/>
              <a:r>
                <a:rPr lang="en-US" altLang="zh-CN">
                  <a:sym typeface="+mn-ea"/>
                </a:rPr>
                <a:t>CPUs</a:t>
              </a:r>
              <a:endParaRPr lang="zh-CN" altLang="en-US"/>
            </a:p>
          </p:txBody>
        </p:sp>
        <p:cxnSp>
          <p:nvCxnSpPr>
            <p:cNvPr id="21" name="直接箭头连接符 20">
              <a:extLst>
                <a:ext uri="{FF2B5EF4-FFF2-40B4-BE49-F238E27FC236}">
                  <a16:creationId xmlns:a16="http://schemas.microsoft.com/office/drawing/2014/main" id="{831CD48C-D0A9-45DF-9544-11DE167EF30C}"/>
                </a:ext>
              </a:extLst>
            </p:cNvPr>
            <p:cNvCxnSpPr/>
            <p:nvPr/>
          </p:nvCxnSpPr>
          <p:spPr>
            <a:xfrm flipV="1">
              <a:off x="12687" y="7294"/>
              <a:ext cx="548" cy="16"/>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0548556-BF0E-44CD-BAE0-308DBC11EA59}"/>
                </a:ext>
              </a:extLst>
            </p:cNvPr>
            <p:cNvSpPr/>
            <p:nvPr/>
          </p:nvSpPr>
          <p:spPr>
            <a:xfrm>
              <a:off x="13240" y="5886"/>
              <a:ext cx="1902" cy="295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3EE77CF-FB98-4F89-9798-2EB72B1D2A22}"/>
                </a:ext>
              </a:extLst>
            </p:cNvPr>
            <p:cNvSpPr/>
            <p:nvPr/>
          </p:nvSpPr>
          <p:spPr>
            <a:xfrm>
              <a:off x="13449" y="6421"/>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4" name="矩形 23">
              <a:extLst>
                <a:ext uri="{FF2B5EF4-FFF2-40B4-BE49-F238E27FC236}">
                  <a16:creationId xmlns:a16="http://schemas.microsoft.com/office/drawing/2014/main" id="{338FC6F6-737A-408B-B700-3D6F413E13F0}"/>
                </a:ext>
              </a:extLst>
            </p:cNvPr>
            <p:cNvSpPr/>
            <p:nvPr/>
          </p:nvSpPr>
          <p:spPr>
            <a:xfrm>
              <a:off x="13449" y="6955"/>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a:t>
              </a:r>
            </a:p>
          </p:txBody>
        </p:sp>
        <p:sp>
          <p:nvSpPr>
            <p:cNvPr id="25" name="矩形 24">
              <a:extLst>
                <a:ext uri="{FF2B5EF4-FFF2-40B4-BE49-F238E27FC236}">
                  <a16:creationId xmlns:a16="http://schemas.microsoft.com/office/drawing/2014/main" id="{D2154C41-56DE-4DB3-B442-45726D49EF62}"/>
                </a:ext>
              </a:extLst>
            </p:cNvPr>
            <p:cNvSpPr/>
            <p:nvPr/>
          </p:nvSpPr>
          <p:spPr>
            <a:xfrm>
              <a:off x="13449" y="7474"/>
              <a:ext cx="472" cy="534"/>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T</a:t>
              </a:r>
            </a:p>
          </p:txBody>
        </p:sp>
        <p:sp>
          <p:nvSpPr>
            <p:cNvPr id="26" name="矩形 25">
              <a:extLst>
                <a:ext uri="{FF2B5EF4-FFF2-40B4-BE49-F238E27FC236}">
                  <a16:creationId xmlns:a16="http://schemas.microsoft.com/office/drawing/2014/main" id="{8C8A6971-E5F9-49EA-B457-346B69CBF6B8}"/>
                </a:ext>
              </a:extLst>
            </p:cNvPr>
            <p:cNvSpPr/>
            <p:nvPr/>
          </p:nvSpPr>
          <p:spPr>
            <a:xfrm>
              <a:off x="13981" y="6405"/>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rPr>
                <a:t>data</a:t>
              </a:r>
            </a:p>
          </p:txBody>
        </p:sp>
        <p:sp>
          <p:nvSpPr>
            <p:cNvPr id="27" name="矩形 26">
              <a:extLst>
                <a:ext uri="{FF2B5EF4-FFF2-40B4-BE49-F238E27FC236}">
                  <a16:creationId xmlns:a16="http://schemas.microsoft.com/office/drawing/2014/main" id="{6EAA67FE-8A7B-49A6-BE09-EB5570DC07AD}"/>
                </a:ext>
              </a:extLst>
            </p:cNvPr>
            <p:cNvSpPr/>
            <p:nvPr/>
          </p:nvSpPr>
          <p:spPr>
            <a:xfrm>
              <a:off x="13980" y="6940"/>
              <a:ext cx="1028"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28" name="矩形 27">
              <a:extLst>
                <a:ext uri="{FF2B5EF4-FFF2-40B4-BE49-F238E27FC236}">
                  <a16:creationId xmlns:a16="http://schemas.microsoft.com/office/drawing/2014/main" id="{46BC5493-8C42-4931-8001-6E43642426BE}"/>
                </a:ext>
              </a:extLst>
            </p:cNvPr>
            <p:cNvSpPr/>
            <p:nvPr/>
          </p:nvSpPr>
          <p:spPr>
            <a:xfrm>
              <a:off x="13981" y="7474"/>
              <a:ext cx="1027" cy="53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29" name="文本框 28">
              <a:extLst>
                <a:ext uri="{FF2B5EF4-FFF2-40B4-BE49-F238E27FC236}">
                  <a16:creationId xmlns:a16="http://schemas.microsoft.com/office/drawing/2014/main" id="{7571098E-FFB5-4B70-95F0-4074A6C4F3E4}"/>
                </a:ext>
              </a:extLst>
            </p:cNvPr>
            <p:cNvSpPr txBox="1"/>
            <p:nvPr/>
          </p:nvSpPr>
          <p:spPr>
            <a:xfrm>
              <a:off x="13300" y="5958"/>
              <a:ext cx="1008" cy="434"/>
            </a:xfrm>
            <a:prstGeom prst="rect">
              <a:avLst/>
            </a:prstGeom>
            <a:noFill/>
          </p:spPr>
          <p:txBody>
            <a:bodyPr wrap="none" rtlCol="0">
              <a:spAutoFit/>
            </a:bodyPr>
            <a:lstStyle/>
            <a:p>
              <a:r>
                <a:rPr lang="zh-CN" altLang="en-US" sz="1200"/>
                <a:t>元数据</a:t>
              </a:r>
            </a:p>
          </p:txBody>
        </p:sp>
        <p:sp>
          <p:nvSpPr>
            <p:cNvPr id="30" name="文本框 29">
              <a:extLst>
                <a:ext uri="{FF2B5EF4-FFF2-40B4-BE49-F238E27FC236}">
                  <a16:creationId xmlns:a16="http://schemas.microsoft.com/office/drawing/2014/main" id="{646D1B10-F29F-419B-B269-163BE33A894B}"/>
                </a:ext>
              </a:extLst>
            </p:cNvPr>
            <p:cNvSpPr txBox="1"/>
            <p:nvPr/>
          </p:nvSpPr>
          <p:spPr>
            <a:xfrm>
              <a:off x="13449" y="8150"/>
              <a:ext cx="1573" cy="483"/>
            </a:xfrm>
            <a:prstGeom prst="rect">
              <a:avLst/>
            </a:prstGeom>
            <a:noFill/>
          </p:spPr>
          <p:txBody>
            <a:bodyPr wrap="none" rtlCol="0">
              <a:spAutoFit/>
            </a:bodyPr>
            <a:lstStyle/>
            <a:p>
              <a:r>
                <a:rPr lang="en-US" altLang="zh-CN" sz="1400"/>
                <a:t>DRAM</a:t>
              </a:r>
              <a:r>
                <a:rPr lang="zh-CN" altLang="en-US" sz="1400"/>
                <a:t>缓存</a:t>
              </a:r>
            </a:p>
          </p:txBody>
        </p:sp>
        <p:cxnSp>
          <p:nvCxnSpPr>
            <p:cNvPr id="31" name="直接箭头连接符 30">
              <a:extLst>
                <a:ext uri="{FF2B5EF4-FFF2-40B4-BE49-F238E27FC236}">
                  <a16:creationId xmlns:a16="http://schemas.microsoft.com/office/drawing/2014/main" id="{32DBB111-5F57-4372-9A05-3D13938A66F7}"/>
                </a:ext>
              </a:extLst>
            </p:cNvPr>
            <p:cNvCxnSpPr/>
            <p:nvPr/>
          </p:nvCxnSpPr>
          <p:spPr>
            <a:xfrm flipV="1">
              <a:off x="15142" y="7317"/>
              <a:ext cx="1258" cy="15"/>
            </a:xfrm>
            <a:prstGeom prst="straightConnector1">
              <a:avLst/>
            </a:prstGeom>
            <a:ln>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269510C2-DB20-450C-98BB-64C1DB3F86E8}"/>
                </a:ext>
              </a:extLst>
            </p:cNvPr>
            <p:cNvSpPr txBox="1"/>
            <p:nvPr/>
          </p:nvSpPr>
          <p:spPr>
            <a:xfrm>
              <a:off x="15152" y="6352"/>
              <a:ext cx="1248" cy="919"/>
            </a:xfrm>
            <a:prstGeom prst="rect">
              <a:avLst/>
            </a:prstGeom>
            <a:noFill/>
          </p:spPr>
          <p:txBody>
            <a:bodyPr wrap="none" rtlCol="0">
              <a:spAutoFit/>
            </a:bodyPr>
            <a:lstStyle/>
            <a:p>
              <a:pPr algn="ctr"/>
              <a:r>
                <a:rPr lang="zh-CN" altLang="en-US" sz="1600"/>
                <a:t>缓存</a:t>
              </a:r>
            </a:p>
            <a:p>
              <a:pPr algn="ctr"/>
              <a:r>
                <a:rPr lang="zh-CN" altLang="en-US" sz="1600"/>
                <a:t>数据块</a:t>
              </a:r>
            </a:p>
          </p:txBody>
        </p:sp>
        <p:sp>
          <p:nvSpPr>
            <p:cNvPr id="33" name="矩形 32">
              <a:extLst>
                <a:ext uri="{FF2B5EF4-FFF2-40B4-BE49-F238E27FC236}">
                  <a16:creationId xmlns:a16="http://schemas.microsoft.com/office/drawing/2014/main" id="{6EC97AE0-BE0F-40F7-8872-B14992EFF7A9}"/>
                </a:ext>
              </a:extLst>
            </p:cNvPr>
            <p:cNvSpPr/>
            <p:nvPr/>
          </p:nvSpPr>
          <p:spPr>
            <a:xfrm>
              <a:off x="16383" y="5846"/>
              <a:ext cx="1902" cy="2956"/>
            </a:xfrm>
            <a:prstGeom prst="rect">
              <a:avLst/>
            </a:prstGeom>
            <a:solidFill>
              <a:srgbClr val="9DC3E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C4E8972-E132-43D3-A0DB-58FEDADD4062}"/>
                </a:ext>
              </a:extLst>
            </p:cNvPr>
            <p:cNvSpPr/>
            <p:nvPr/>
          </p:nvSpPr>
          <p:spPr>
            <a:xfrm>
              <a:off x="16820" y="601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5" name="矩形 34">
              <a:extLst>
                <a:ext uri="{FF2B5EF4-FFF2-40B4-BE49-F238E27FC236}">
                  <a16:creationId xmlns:a16="http://schemas.microsoft.com/office/drawing/2014/main" id="{7989C78C-0C72-4557-AF9B-B082A8B029DB}"/>
                </a:ext>
              </a:extLst>
            </p:cNvPr>
            <p:cNvSpPr/>
            <p:nvPr/>
          </p:nvSpPr>
          <p:spPr>
            <a:xfrm>
              <a:off x="16820" y="6420"/>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6" name="矩形 35">
              <a:extLst>
                <a:ext uri="{FF2B5EF4-FFF2-40B4-BE49-F238E27FC236}">
                  <a16:creationId xmlns:a16="http://schemas.microsoft.com/office/drawing/2014/main" id="{206E15DF-E7AD-4BF6-95FC-F5926F7802B5}"/>
                </a:ext>
              </a:extLst>
            </p:cNvPr>
            <p:cNvSpPr/>
            <p:nvPr/>
          </p:nvSpPr>
          <p:spPr>
            <a:xfrm>
              <a:off x="16820" y="6825"/>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7" name="矩形 36">
              <a:extLst>
                <a:ext uri="{FF2B5EF4-FFF2-40B4-BE49-F238E27FC236}">
                  <a16:creationId xmlns:a16="http://schemas.microsoft.com/office/drawing/2014/main" id="{84137A4E-EB86-427A-8C1A-64C09C59B6F2}"/>
                </a:ext>
              </a:extLst>
            </p:cNvPr>
            <p:cNvSpPr/>
            <p:nvPr/>
          </p:nvSpPr>
          <p:spPr>
            <a:xfrm>
              <a:off x="16820" y="7233"/>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a:t>
              </a:r>
            </a:p>
          </p:txBody>
        </p:sp>
        <p:sp>
          <p:nvSpPr>
            <p:cNvPr id="38" name="矩形 37">
              <a:extLst>
                <a:ext uri="{FF2B5EF4-FFF2-40B4-BE49-F238E27FC236}">
                  <a16:creationId xmlns:a16="http://schemas.microsoft.com/office/drawing/2014/main" id="{ABFBB2DD-DAA2-4E62-B0F3-4101E2F0278D}"/>
                </a:ext>
              </a:extLst>
            </p:cNvPr>
            <p:cNvSpPr/>
            <p:nvPr/>
          </p:nvSpPr>
          <p:spPr>
            <a:xfrm>
              <a:off x="16820" y="7641"/>
              <a:ext cx="1028" cy="40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rPr>
                <a:t>data</a:t>
              </a:r>
            </a:p>
          </p:txBody>
        </p:sp>
        <p:sp>
          <p:nvSpPr>
            <p:cNvPr id="39" name="文本框 38">
              <a:extLst>
                <a:ext uri="{FF2B5EF4-FFF2-40B4-BE49-F238E27FC236}">
                  <a16:creationId xmlns:a16="http://schemas.microsoft.com/office/drawing/2014/main" id="{1D4CB8D9-7856-4556-BED5-183E3DFEE571}"/>
                </a:ext>
              </a:extLst>
            </p:cNvPr>
            <p:cNvSpPr txBox="1"/>
            <p:nvPr/>
          </p:nvSpPr>
          <p:spPr>
            <a:xfrm>
              <a:off x="16621" y="8150"/>
              <a:ext cx="1427" cy="483"/>
            </a:xfrm>
            <a:prstGeom prst="rect">
              <a:avLst/>
            </a:prstGeom>
            <a:noFill/>
          </p:spPr>
          <p:txBody>
            <a:bodyPr wrap="none" rtlCol="0">
              <a:spAutoFit/>
            </a:bodyPr>
            <a:lstStyle/>
            <a:p>
              <a:r>
                <a:rPr lang="en-US" sz="1400"/>
                <a:t>NVM</a:t>
              </a:r>
              <a:r>
                <a:rPr lang="zh-CN" altLang="en-US" sz="1400"/>
                <a:t>主存</a:t>
              </a:r>
            </a:p>
          </p:txBody>
        </p:sp>
        <p:sp>
          <p:nvSpPr>
            <p:cNvPr id="40" name="文本框 39">
              <a:extLst>
                <a:ext uri="{FF2B5EF4-FFF2-40B4-BE49-F238E27FC236}">
                  <a16:creationId xmlns:a16="http://schemas.microsoft.com/office/drawing/2014/main" id="{DCFC823F-789C-4680-98AB-D530ADD132DF}"/>
                </a:ext>
              </a:extLst>
            </p:cNvPr>
            <p:cNvSpPr txBox="1"/>
            <p:nvPr/>
          </p:nvSpPr>
          <p:spPr>
            <a:xfrm>
              <a:off x="12398" y="9197"/>
              <a:ext cx="5887" cy="531"/>
            </a:xfrm>
            <a:prstGeom prst="rect">
              <a:avLst/>
            </a:prstGeom>
            <a:noFill/>
          </p:spPr>
          <p:txBody>
            <a:bodyPr wrap="none" rtlCol="0">
              <a:spAutoFit/>
            </a:bodyPr>
            <a:lstStyle/>
            <a:p>
              <a:r>
                <a:rPr lang="zh-CN" altLang="en-US" sz="1600"/>
                <a:t>（</a:t>
              </a:r>
              <a:r>
                <a:rPr lang="en-US" altLang="zh-CN" sz="1600"/>
                <a:t>b</a:t>
              </a:r>
              <a:r>
                <a:rPr lang="zh-CN" altLang="en-US" sz="1600"/>
                <a:t>）层次化的</a:t>
              </a:r>
              <a:r>
                <a:rPr lang="en-US" altLang="zh-CN" sz="1600"/>
                <a:t>DRAM-NVM</a:t>
              </a:r>
              <a:r>
                <a:rPr lang="zh-CN" altLang="en-US" sz="1600"/>
                <a:t>异构内存架构</a:t>
              </a:r>
            </a:p>
          </p:txBody>
        </p:sp>
      </p:grpSp>
      <p:sp>
        <p:nvSpPr>
          <p:cNvPr id="4" name="灯片编号占位符 3">
            <a:extLst>
              <a:ext uri="{FF2B5EF4-FFF2-40B4-BE49-F238E27FC236}">
                <a16:creationId xmlns:a16="http://schemas.microsoft.com/office/drawing/2014/main" id="{EB28A4CD-C825-904F-86C9-4D2AD3FA4541}"/>
              </a:ext>
            </a:extLst>
          </p:cNvPr>
          <p:cNvSpPr>
            <a:spLocks noGrp="1"/>
          </p:cNvSpPr>
          <p:nvPr>
            <p:ph type="sldNum" sz="quarter" idx="12"/>
          </p:nvPr>
        </p:nvSpPr>
        <p:spPr/>
        <p:txBody>
          <a:bodyPr/>
          <a:lstStyle/>
          <a:p>
            <a:fld id="{B13F0FA4-29F4-4B1D-A16B-0D7169EBD889}" type="slidenum">
              <a:rPr lang="en-US" smtClean="0"/>
              <a:t>84</a:t>
            </a:fld>
            <a:endParaRPr lang="en-US" dirty="0"/>
          </a:p>
        </p:txBody>
      </p:sp>
    </p:spTree>
    <p:extLst>
      <p:ext uri="{BB962C8B-B14F-4D97-AF65-F5344CB8AC3E}">
        <p14:creationId xmlns:p14="http://schemas.microsoft.com/office/powerpoint/2010/main" val="401016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16A9-314E-4F10-9766-E93B8EDDFA02}"/>
              </a:ext>
            </a:extLst>
          </p:cNvPr>
          <p:cNvSpPr>
            <a:spLocks noGrp="1"/>
          </p:cNvSpPr>
          <p:nvPr>
            <p:ph type="title"/>
          </p:nvPr>
        </p:nvSpPr>
        <p:spPr/>
        <p:txBody>
          <a:bodyPr/>
          <a:lstStyle/>
          <a:p>
            <a:r>
              <a:rPr lang="zh-CN" altLang="en-US"/>
              <a:t>本章小结</a:t>
            </a:r>
            <a:endParaRPr lang="en-US"/>
          </a:p>
        </p:txBody>
      </p:sp>
      <p:sp>
        <p:nvSpPr>
          <p:cNvPr id="3" name="Content Placeholder 2">
            <a:extLst>
              <a:ext uri="{FF2B5EF4-FFF2-40B4-BE49-F238E27FC236}">
                <a16:creationId xmlns:a16="http://schemas.microsoft.com/office/drawing/2014/main" id="{3A26B60E-11DE-488B-8CE2-96B04DE40B62}"/>
              </a:ext>
            </a:extLst>
          </p:cNvPr>
          <p:cNvSpPr>
            <a:spLocks noGrp="1"/>
          </p:cNvSpPr>
          <p:nvPr>
            <p:ph idx="1"/>
          </p:nvPr>
        </p:nvSpPr>
        <p:spPr/>
        <p:txBody>
          <a:bodyPr/>
          <a:lstStyle/>
          <a:p>
            <a:r>
              <a:rPr lang="zh-CN" altLang="en-US" dirty="0"/>
              <a:t>分布式存储系统简介</a:t>
            </a:r>
            <a:endParaRPr lang="en-US" altLang="zh-CN" dirty="0"/>
          </a:p>
          <a:p>
            <a:r>
              <a:rPr lang="zh-CN" altLang="en-US" dirty="0"/>
              <a:t>分布式文件系统</a:t>
            </a:r>
            <a:endParaRPr lang="en-US" altLang="zh-CN" dirty="0"/>
          </a:p>
          <a:p>
            <a:r>
              <a:rPr lang="zh-CN" altLang="en-US" dirty="0"/>
              <a:t>分布式键值系统</a:t>
            </a:r>
            <a:endParaRPr lang="en-US" altLang="zh-CN" dirty="0"/>
          </a:p>
          <a:p>
            <a:r>
              <a:rPr lang="zh-CN" altLang="en-US" dirty="0"/>
              <a:t>新型存储器件驱动的内存系统</a:t>
            </a:r>
            <a:endParaRPr lang="en-US" altLang="zh-CN" dirty="0"/>
          </a:p>
          <a:p>
            <a:endParaRPr lang="en-US" dirty="0"/>
          </a:p>
        </p:txBody>
      </p:sp>
      <p:sp>
        <p:nvSpPr>
          <p:cNvPr id="4" name="灯片编号占位符 3">
            <a:extLst>
              <a:ext uri="{FF2B5EF4-FFF2-40B4-BE49-F238E27FC236}">
                <a16:creationId xmlns:a16="http://schemas.microsoft.com/office/drawing/2014/main" id="{80F0D280-F997-F549-9C45-CEDEB7EA3331}"/>
              </a:ext>
            </a:extLst>
          </p:cNvPr>
          <p:cNvSpPr>
            <a:spLocks noGrp="1"/>
          </p:cNvSpPr>
          <p:nvPr>
            <p:ph type="sldNum" sz="quarter" idx="12"/>
          </p:nvPr>
        </p:nvSpPr>
        <p:spPr/>
        <p:txBody>
          <a:bodyPr/>
          <a:lstStyle/>
          <a:p>
            <a:fld id="{B13F0FA4-29F4-4B1D-A16B-0D7169EBD889}" type="slidenum">
              <a:rPr lang="en-US" smtClean="0"/>
              <a:t>85</a:t>
            </a:fld>
            <a:endParaRPr lang="en-US" dirty="0"/>
          </a:p>
        </p:txBody>
      </p:sp>
    </p:spTree>
    <p:extLst>
      <p:ext uri="{BB962C8B-B14F-4D97-AF65-F5344CB8AC3E}">
        <p14:creationId xmlns:p14="http://schemas.microsoft.com/office/powerpoint/2010/main" val="116242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B08B-59D2-4304-9C72-73041AF8ECDE}"/>
              </a:ext>
            </a:extLst>
          </p:cNvPr>
          <p:cNvSpPr>
            <a:spLocks noGrp="1"/>
          </p:cNvSpPr>
          <p:nvPr>
            <p:ph type="title"/>
          </p:nvPr>
        </p:nvSpPr>
        <p:spPr/>
        <p:txBody>
          <a:bodyPr/>
          <a:lstStyle/>
          <a:p>
            <a:r>
              <a:rPr lang="en-US" altLang="zh-CN" dirty="0"/>
              <a:t>2.1 </a:t>
            </a:r>
            <a:r>
              <a:rPr lang="zh-CN" altLang="en-US" dirty="0"/>
              <a:t>分布式存储系统介绍</a:t>
            </a:r>
            <a:endParaRPr lang="en-US" dirty="0"/>
          </a:p>
        </p:txBody>
      </p:sp>
      <p:sp>
        <p:nvSpPr>
          <p:cNvPr id="3" name="Content Placeholder 2">
            <a:extLst>
              <a:ext uri="{FF2B5EF4-FFF2-40B4-BE49-F238E27FC236}">
                <a16:creationId xmlns:a16="http://schemas.microsoft.com/office/drawing/2014/main" id="{3A5007BA-EE99-4C5E-BDA6-264D529E7AD9}"/>
              </a:ext>
            </a:extLst>
          </p:cNvPr>
          <p:cNvSpPr>
            <a:spLocks noGrp="1"/>
          </p:cNvSpPr>
          <p:nvPr>
            <p:ph idx="1"/>
          </p:nvPr>
        </p:nvSpPr>
        <p:spPr>
          <a:xfrm>
            <a:off x="680483" y="1160757"/>
            <a:ext cx="10930269" cy="768909"/>
          </a:xfrm>
        </p:spPr>
        <p:txBody>
          <a:bodyPr/>
          <a:lstStyle/>
          <a:p>
            <a:r>
              <a:rPr lang="zh-CN" altLang="en-US" dirty="0"/>
              <a:t>数据分布：哈希散列扩展性差</a:t>
            </a:r>
            <a:endParaRPr lang="en-US" altLang="zh-CN" dirty="0"/>
          </a:p>
          <a:p>
            <a:pPr lvl="1"/>
            <a:endParaRPr lang="en-US" dirty="0"/>
          </a:p>
        </p:txBody>
      </p:sp>
      <p:sp>
        <p:nvSpPr>
          <p:cNvPr id="27" name="Rectangle 26">
            <a:extLst>
              <a:ext uri="{FF2B5EF4-FFF2-40B4-BE49-F238E27FC236}">
                <a16:creationId xmlns:a16="http://schemas.microsoft.com/office/drawing/2014/main" id="{7A119EBF-9417-42F1-BC30-0D5392C50CBE}"/>
              </a:ext>
            </a:extLst>
          </p:cNvPr>
          <p:cNvSpPr/>
          <p:nvPr/>
        </p:nvSpPr>
        <p:spPr>
          <a:xfrm>
            <a:off x="942392" y="2037151"/>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系统负载均衡和数据量增加需求</a:t>
            </a:r>
            <a:endParaRPr lang="en-US" sz="2000" dirty="0"/>
          </a:p>
        </p:txBody>
      </p:sp>
      <p:grpSp>
        <p:nvGrpSpPr>
          <p:cNvPr id="5" name="Group 4">
            <a:extLst>
              <a:ext uri="{FF2B5EF4-FFF2-40B4-BE49-F238E27FC236}">
                <a16:creationId xmlns:a16="http://schemas.microsoft.com/office/drawing/2014/main" id="{135900D8-04ED-49FE-BB3D-92246BBA49A1}"/>
              </a:ext>
            </a:extLst>
          </p:cNvPr>
          <p:cNvGrpSpPr/>
          <p:nvPr/>
        </p:nvGrpSpPr>
        <p:grpSpPr>
          <a:xfrm>
            <a:off x="966437" y="2538127"/>
            <a:ext cx="3727302" cy="1038349"/>
            <a:chOff x="1251109" y="2531508"/>
            <a:chExt cx="3727302" cy="1038349"/>
          </a:xfrm>
        </p:grpSpPr>
        <p:sp>
          <p:nvSpPr>
            <p:cNvPr id="29" name="Rectangle 28">
              <a:extLst>
                <a:ext uri="{FF2B5EF4-FFF2-40B4-BE49-F238E27FC236}">
                  <a16:creationId xmlns:a16="http://schemas.microsoft.com/office/drawing/2014/main" id="{929EF348-CC08-4801-A975-EEACDA9F8002}"/>
                </a:ext>
              </a:extLst>
            </p:cNvPr>
            <p:cNvSpPr/>
            <p:nvPr/>
          </p:nvSpPr>
          <p:spPr>
            <a:xfrm>
              <a:off x="1251109" y="3169747"/>
              <a:ext cx="372730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扩充哈希位数，改变哈希函数</a:t>
              </a:r>
              <a:r>
                <a:rPr lang="en-US" altLang="zh-CN" sz="2000" i="1" dirty="0">
                  <a:latin typeface="微软雅黑" panose="020B0503020204020204" pitchFamily="34" charset="-122"/>
                  <a:ea typeface="微软雅黑" panose="020B0503020204020204" pitchFamily="34" charset="-122"/>
                </a:rPr>
                <a:t>N</a:t>
              </a:r>
              <a:endParaRPr lang="en-US" sz="2000" i="1" dirty="0"/>
            </a:p>
          </p:txBody>
        </p:sp>
        <p:sp>
          <p:nvSpPr>
            <p:cNvPr id="30" name="Arrow: Down 29">
              <a:extLst>
                <a:ext uri="{FF2B5EF4-FFF2-40B4-BE49-F238E27FC236}">
                  <a16:creationId xmlns:a16="http://schemas.microsoft.com/office/drawing/2014/main" id="{E4AE075E-9C9F-44CE-B5B5-2DDB1E55E9ED}"/>
                </a:ext>
              </a:extLst>
            </p:cNvPr>
            <p:cNvSpPr/>
            <p:nvPr/>
          </p:nvSpPr>
          <p:spPr>
            <a:xfrm>
              <a:off x="2860209" y="2531508"/>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C0863EB-F487-4518-B746-C833EA486F5B}"/>
              </a:ext>
            </a:extLst>
          </p:cNvPr>
          <p:cNvGrpSpPr/>
          <p:nvPr/>
        </p:nvGrpSpPr>
        <p:grpSpPr>
          <a:xfrm>
            <a:off x="942392" y="3690853"/>
            <a:ext cx="3775393" cy="943180"/>
            <a:chOff x="1227064" y="3684234"/>
            <a:chExt cx="3775393" cy="943180"/>
          </a:xfrm>
        </p:grpSpPr>
        <p:sp>
          <p:nvSpPr>
            <p:cNvPr id="31" name="Rectangle 30">
              <a:extLst>
                <a:ext uri="{FF2B5EF4-FFF2-40B4-BE49-F238E27FC236}">
                  <a16:creationId xmlns:a16="http://schemas.microsoft.com/office/drawing/2014/main" id="{9C996F63-4133-427D-BA2F-E6FC9C49CCF4}"/>
                </a:ext>
              </a:extLst>
            </p:cNvPr>
            <p:cNvSpPr/>
            <p:nvPr/>
          </p:nvSpPr>
          <p:spPr>
            <a:xfrm>
              <a:off x="1227064" y="4227304"/>
              <a:ext cx="377539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重新计算哈希值，数据重新分布</a:t>
              </a:r>
              <a:endParaRPr lang="en-US" sz="2000" i="1" dirty="0"/>
            </a:p>
          </p:txBody>
        </p:sp>
        <p:sp>
          <p:nvSpPr>
            <p:cNvPr id="40" name="Arrow: Down 39">
              <a:extLst>
                <a:ext uri="{FF2B5EF4-FFF2-40B4-BE49-F238E27FC236}">
                  <a16:creationId xmlns:a16="http://schemas.microsoft.com/office/drawing/2014/main" id="{0D6C6A09-3920-4036-B06C-8F95B5CF3665}"/>
                </a:ext>
              </a:extLst>
            </p:cNvPr>
            <p:cNvSpPr/>
            <p:nvPr/>
          </p:nvSpPr>
          <p:spPr>
            <a:xfrm>
              <a:off x="2860209" y="3684234"/>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61079C4-06EA-45E7-8890-0365B2EE520F}"/>
              </a:ext>
            </a:extLst>
          </p:cNvPr>
          <p:cNvGrpSpPr/>
          <p:nvPr/>
        </p:nvGrpSpPr>
        <p:grpSpPr>
          <a:xfrm>
            <a:off x="1840074" y="4759163"/>
            <a:ext cx="1980029" cy="1018908"/>
            <a:chOff x="2124746" y="4752544"/>
            <a:chExt cx="1980029" cy="1018908"/>
          </a:xfrm>
        </p:grpSpPr>
        <p:sp>
          <p:nvSpPr>
            <p:cNvPr id="39" name="Rectangle 38">
              <a:extLst>
                <a:ext uri="{FF2B5EF4-FFF2-40B4-BE49-F238E27FC236}">
                  <a16:creationId xmlns:a16="http://schemas.microsoft.com/office/drawing/2014/main" id="{D8820B57-A5B7-40A8-A1BA-D793C6B6FDC6}"/>
                </a:ext>
              </a:extLst>
            </p:cNvPr>
            <p:cNvSpPr/>
            <p:nvPr/>
          </p:nvSpPr>
          <p:spPr>
            <a:xfrm>
              <a:off x="2124746" y="5371342"/>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大量的数据迁移</a:t>
              </a:r>
              <a:endParaRPr lang="en-US" sz="2000" i="1" dirty="0"/>
            </a:p>
          </p:txBody>
        </p:sp>
        <p:sp>
          <p:nvSpPr>
            <p:cNvPr id="41" name="Arrow: Down 40">
              <a:extLst>
                <a:ext uri="{FF2B5EF4-FFF2-40B4-BE49-F238E27FC236}">
                  <a16:creationId xmlns:a16="http://schemas.microsoft.com/office/drawing/2014/main" id="{EDABFADC-B4AE-4DA9-8FA2-8227DE1F50CD}"/>
                </a:ext>
              </a:extLst>
            </p:cNvPr>
            <p:cNvSpPr/>
            <p:nvPr/>
          </p:nvSpPr>
          <p:spPr>
            <a:xfrm>
              <a:off x="2860209" y="4752544"/>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9BC439A-9D14-49C0-B09C-922EE88E67D4}"/>
              </a:ext>
            </a:extLst>
          </p:cNvPr>
          <p:cNvGrpSpPr/>
          <p:nvPr/>
        </p:nvGrpSpPr>
        <p:grpSpPr>
          <a:xfrm>
            <a:off x="5295797" y="2643925"/>
            <a:ext cx="1107996" cy="909214"/>
            <a:chOff x="5913562" y="3718200"/>
            <a:chExt cx="1107996" cy="909214"/>
          </a:xfrm>
        </p:grpSpPr>
        <p:sp>
          <p:nvSpPr>
            <p:cNvPr id="42" name="Arrow: Down 41">
              <a:extLst>
                <a:ext uri="{FF2B5EF4-FFF2-40B4-BE49-F238E27FC236}">
                  <a16:creationId xmlns:a16="http://schemas.microsoft.com/office/drawing/2014/main" id="{E23BD01A-5D84-496B-95F7-12BEF10F76F4}"/>
                </a:ext>
              </a:extLst>
            </p:cNvPr>
            <p:cNvSpPr/>
            <p:nvPr/>
          </p:nvSpPr>
          <p:spPr>
            <a:xfrm rot="16200000">
              <a:off x="6213009" y="3719799"/>
              <a:ext cx="509103" cy="5059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442346C-FC6D-43EB-9009-AFE4C66C4A66}"/>
                </a:ext>
              </a:extLst>
            </p:cNvPr>
            <p:cNvSpPr/>
            <p:nvPr/>
          </p:nvSpPr>
          <p:spPr>
            <a:xfrm>
              <a:off x="5913562" y="425808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解决方案</a:t>
              </a:r>
              <a:endParaRPr lang="en-US" dirty="0"/>
            </a:p>
          </p:txBody>
        </p:sp>
      </p:grpSp>
      <p:sp>
        <p:nvSpPr>
          <p:cNvPr id="23" name="Rectangle 22">
            <a:extLst>
              <a:ext uri="{FF2B5EF4-FFF2-40B4-BE49-F238E27FC236}">
                <a16:creationId xmlns:a16="http://schemas.microsoft.com/office/drawing/2014/main" id="{113AADED-3099-4E90-B6A2-EA1A420F9675}"/>
              </a:ext>
            </a:extLst>
          </p:cNvPr>
          <p:cNvSpPr/>
          <p:nvPr/>
        </p:nvSpPr>
        <p:spPr>
          <a:xfrm>
            <a:off x="6858161" y="1804613"/>
            <a:ext cx="4942775" cy="1061381"/>
          </a:xfrm>
          <a:prstGeom prst="rect">
            <a:avLst/>
          </a:prstGeom>
        </p:spPr>
        <p:txBody>
          <a:bodyPr wrap="square">
            <a:spAutoFit/>
          </a:bodyPr>
          <a:lstStyle/>
          <a:p>
            <a:pPr marL="342900" indent="-342900">
              <a:lnSpc>
                <a:spcPct val="120000"/>
              </a:lnSpc>
              <a:buFont typeface="+mj-lt"/>
              <a:buAutoNum type="arabicPeriod"/>
            </a:pPr>
            <a:r>
              <a:rPr lang="zh-CN" altLang="en-US" dirty="0">
                <a:latin typeface="微软雅黑" panose="020B0503020204020204" pitchFamily="34" charset="-122"/>
                <a:ea typeface="微软雅黑" panose="020B0503020204020204" pitchFamily="34" charset="-122"/>
              </a:rPr>
              <a:t>将哈希值和服务器之间的关联关系通过元数据进行保存，交由专门的元数据服务器来进行数据管理</a:t>
            </a:r>
            <a:endParaRPr lang="en-US" altLang="zh-CN" dirty="0">
              <a:latin typeface="微软雅黑" panose="020B0503020204020204" pitchFamily="34" charset="-122"/>
              <a:ea typeface="微软雅黑" panose="020B0503020204020204" pitchFamily="34" charset="-122"/>
            </a:endParaRPr>
          </a:p>
        </p:txBody>
      </p:sp>
      <p:sp>
        <p:nvSpPr>
          <p:cNvPr id="25" name="Rectangle 24">
            <a:extLst>
              <a:ext uri="{FF2B5EF4-FFF2-40B4-BE49-F238E27FC236}">
                <a16:creationId xmlns:a16="http://schemas.microsoft.com/office/drawing/2014/main" id="{58BBB6C2-6DB7-4C01-B955-6C42AD8B0F50}"/>
              </a:ext>
            </a:extLst>
          </p:cNvPr>
          <p:cNvSpPr/>
          <p:nvPr/>
        </p:nvSpPr>
        <p:spPr>
          <a:xfrm>
            <a:off x="6858161" y="2913598"/>
            <a:ext cx="2886231" cy="396583"/>
          </a:xfrm>
          <a:prstGeom prst="rect">
            <a:avLst/>
          </a:prstGeom>
        </p:spPr>
        <p:txBody>
          <a:bodyPr wrap="square">
            <a:spAutoFit/>
          </a:bodyPr>
          <a:lstStyle/>
          <a:p>
            <a:pPr marL="342900" indent="-342900">
              <a:lnSpc>
                <a:spcPct val="120000"/>
              </a:lnSpc>
              <a:buFont typeface="+mj-lt"/>
              <a:buAutoNum type="arabicPeriod" startAt="2"/>
            </a:pPr>
            <a:r>
              <a:rPr lang="zh-CN" altLang="en-US" dirty="0">
                <a:latin typeface="微软雅黑" panose="020B0503020204020204" pitchFamily="34" charset="-122"/>
                <a:ea typeface="微软雅黑" panose="020B0503020204020204" pitchFamily="34" charset="-122"/>
              </a:rPr>
              <a:t>采用一致哈希算法</a:t>
            </a:r>
            <a:endParaRPr lang="en-US" dirty="0">
              <a:latin typeface="微软雅黑" panose="020B0503020204020204" pitchFamily="34" charset="-122"/>
              <a:ea typeface="微软雅黑" panose="020B0503020204020204" pitchFamily="34" charset="-122"/>
            </a:endParaRPr>
          </a:p>
        </p:txBody>
      </p:sp>
      <p:grpSp>
        <p:nvGrpSpPr>
          <p:cNvPr id="92" name="组合 91">
            <a:extLst>
              <a:ext uri="{FF2B5EF4-FFF2-40B4-BE49-F238E27FC236}">
                <a16:creationId xmlns:a16="http://schemas.microsoft.com/office/drawing/2014/main" id="{BB450149-DB30-4D53-A4AE-CEFA84A2A341}"/>
              </a:ext>
            </a:extLst>
          </p:cNvPr>
          <p:cNvGrpSpPr/>
          <p:nvPr/>
        </p:nvGrpSpPr>
        <p:grpSpPr>
          <a:xfrm>
            <a:off x="6858161" y="3262056"/>
            <a:ext cx="5088890" cy="3500120"/>
            <a:chOff x="10521" y="5101"/>
            <a:chExt cx="8014" cy="5512"/>
          </a:xfrm>
        </p:grpSpPr>
        <p:grpSp>
          <p:nvGrpSpPr>
            <p:cNvPr id="93" name="组合 92">
              <a:extLst>
                <a:ext uri="{FF2B5EF4-FFF2-40B4-BE49-F238E27FC236}">
                  <a16:creationId xmlns:a16="http://schemas.microsoft.com/office/drawing/2014/main" id="{CF1F2B9C-A8E3-424B-AEDC-35870CEB6931}"/>
                </a:ext>
              </a:extLst>
            </p:cNvPr>
            <p:cNvGrpSpPr/>
            <p:nvPr/>
          </p:nvGrpSpPr>
          <p:grpSpPr>
            <a:xfrm>
              <a:off x="10724" y="5101"/>
              <a:ext cx="7613" cy="5513"/>
              <a:chOff x="11265" y="5237"/>
              <a:chExt cx="7613" cy="5513"/>
            </a:xfrm>
          </p:grpSpPr>
          <p:sp>
            <p:nvSpPr>
              <p:cNvPr id="95" name="椭圆 94">
                <a:extLst>
                  <a:ext uri="{FF2B5EF4-FFF2-40B4-BE49-F238E27FC236}">
                    <a16:creationId xmlns:a16="http://schemas.microsoft.com/office/drawing/2014/main" id="{8C3F65FE-F741-4E81-B532-25104A19907E}"/>
                  </a:ext>
                </a:extLst>
              </p:cNvPr>
              <p:cNvSpPr/>
              <p:nvPr/>
            </p:nvSpPr>
            <p:spPr>
              <a:xfrm>
                <a:off x="15016" y="8196"/>
                <a:ext cx="564" cy="4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ectangle 43">
                <a:extLst>
                  <a:ext uri="{FF2B5EF4-FFF2-40B4-BE49-F238E27FC236}">
                    <a16:creationId xmlns:a16="http://schemas.microsoft.com/office/drawing/2014/main" id="{292EA174-B384-4AD4-B07E-9CC760A61E73}"/>
                  </a:ext>
                </a:extLst>
              </p:cNvPr>
              <p:cNvSpPr/>
              <p:nvPr/>
            </p:nvSpPr>
            <p:spPr>
              <a:xfrm>
                <a:off x="13778" y="10217"/>
                <a:ext cx="1583" cy="533"/>
              </a:xfrm>
              <a:prstGeom prst="rect">
                <a:avLst/>
              </a:prstGeom>
            </p:spPr>
            <p:txBody>
              <a:bodyPr wrap="none">
                <a:spAutoFit/>
              </a:bodyPr>
              <a:lstStyle/>
              <a:p>
                <a:r>
                  <a:rPr lang="zh-CN" altLang="en-US" sz="1600" dirty="0">
                    <a:latin typeface="微软雅黑" panose="020B0503020204020204" charset="-122"/>
                    <a:ea typeface="微软雅黑" panose="020B0503020204020204" charset="-122"/>
                  </a:rPr>
                  <a:t>一致哈希</a:t>
                </a:r>
                <a:endParaRPr lang="en-US" sz="1600" dirty="0">
                  <a:latin typeface="微软雅黑" panose="020B0503020204020204" charset="-122"/>
                  <a:ea typeface="微软雅黑" panose="020B0503020204020204" charset="-122"/>
                </a:endParaRPr>
              </a:p>
            </p:txBody>
          </p:sp>
          <p:grpSp>
            <p:nvGrpSpPr>
              <p:cNvPr id="97" name="组合 96">
                <a:extLst>
                  <a:ext uri="{FF2B5EF4-FFF2-40B4-BE49-F238E27FC236}">
                    <a16:creationId xmlns:a16="http://schemas.microsoft.com/office/drawing/2014/main" id="{3A258EF6-875C-4D08-B058-76AA884E7087}"/>
                  </a:ext>
                </a:extLst>
              </p:cNvPr>
              <p:cNvGrpSpPr/>
              <p:nvPr/>
            </p:nvGrpSpPr>
            <p:grpSpPr>
              <a:xfrm>
                <a:off x="13117" y="5671"/>
                <a:ext cx="2934" cy="2901"/>
                <a:chOff x="13388" y="5731"/>
                <a:chExt cx="2934" cy="2901"/>
              </a:xfrm>
            </p:grpSpPr>
            <p:sp>
              <p:nvSpPr>
                <p:cNvPr id="148" name="椭圆 147">
                  <a:extLst>
                    <a:ext uri="{FF2B5EF4-FFF2-40B4-BE49-F238E27FC236}">
                      <a16:creationId xmlns:a16="http://schemas.microsoft.com/office/drawing/2014/main" id="{7E259AD9-916C-48F6-9AED-F8760125CA67}"/>
                    </a:ext>
                  </a:extLst>
                </p:cNvPr>
                <p:cNvSpPr/>
                <p:nvPr/>
              </p:nvSpPr>
              <p:spPr>
                <a:xfrm>
                  <a:off x="13388" y="6176"/>
                  <a:ext cx="2934" cy="24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a:extLst>
                    <a:ext uri="{FF2B5EF4-FFF2-40B4-BE49-F238E27FC236}">
                      <a16:creationId xmlns:a16="http://schemas.microsoft.com/office/drawing/2014/main" id="{CB0537B9-2A52-4390-B36B-4338CD60BAB0}"/>
                    </a:ext>
                  </a:extLst>
                </p:cNvPr>
                <p:cNvCxnSpPr>
                  <a:stCxn id="148" idx="0"/>
                </p:cNvCxnSpPr>
                <p:nvPr/>
              </p:nvCxnSpPr>
              <p:spPr>
                <a:xfrm flipV="1">
                  <a:off x="14855" y="5731"/>
                  <a:ext cx="4" cy="44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98" name="文本框 97">
                <a:extLst>
                  <a:ext uri="{FF2B5EF4-FFF2-40B4-BE49-F238E27FC236}">
                    <a16:creationId xmlns:a16="http://schemas.microsoft.com/office/drawing/2014/main" id="{907A0B84-C297-4D5C-9BD2-9606CB2356E0}"/>
                  </a:ext>
                </a:extLst>
              </p:cNvPr>
              <p:cNvSpPr txBox="1"/>
              <p:nvPr/>
            </p:nvSpPr>
            <p:spPr>
              <a:xfrm>
                <a:off x="13732" y="5237"/>
                <a:ext cx="1704" cy="434"/>
              </a:xfrm>
              <a:prstGeom prst="rect">
                <a:avLst/>
              </a:prstGeom>
              <a:noFill/>
            </p:spPr>
            <p:txBody>
              <a:bodyPr wrap="square" rtlCol="0">
                <a:spAutoFit/>
              </a:bodyPr>
              <a:lstStyle/>
              <a:p>
                <a:pPr algn="ctr"/>
                <a:r>
                  <a:rPr lang="en-US" altLang="zh-CN" sz="1200"/>
                  <a:t>0/2</a:t>
                </a:r>
                <a:r>
                  <a:rPr lang="en-US" altLang="zh-CN" sz="1200" baseline="30000">
                    <a:latin typeface="微软雅黑" panose="020B0503020204020204" charset="-122"/>
                    <a:ea typeface="微软雅黑" panose="020B0503020204020204" charset="-122"/>
                    <a:sym typeface="+mn-ea"/>
                  </a:rPr>
                  <a:t>∧</a:t>
                </a:r>
                <a:r>
                  <a:rPr lang="en-US" altLang="zh-CN" sz="1200"/>
                  <a:t>32</a:t>
                </a:r>
                <a:endParaRPr lang="en-US" altLang="zh-CN" sz="1200" baseline="30000">
                  <a:latin typeface="微软雅黑" panose="020B0503020204020204" charset="-122"/>
                  <a:ea typeface="微软雅黑" panose="020B0503020204020204" charset="-122"/>
                </a:endParaRPr>
              </a:p>
            </p:txBody>
          </p:sp>
          <p:sp>
            <p:nvSpPr>
              <p:cNvPr id="99" name="圆角矩形 50">
                <a:extLst>
                  <a:ext uri="{FF2B5EF4-FFF2-40B4-BE49-F238E27FC236}">
                    <a16:creationId xmlns:a16="http://schemas.microsoft.com/office/drawing/2014/main" id="{D3438868-DB62-4249-84B4-FA02B0652B97}"/>
                  </a:ext>
                </a:extLst>
              </p:cNvPr>
              <p:cNvSpPr/>
              <p:nvPr/>
            </p:nvSpPr>
            <p:spPr>
              <a:xfrm>
                <a:off x="16633" y="5340"/>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node1</a:t>
                </a:r>
              </a:p>
            </p:txBody>
          </p:sp>
          <p:sp>
            <p:nvSpPr>
              <p:cNvPr id="100" name="圆角矩形 51">
                <a:extLst>
                  <a:ext uri="{FF2B5EF4-FFF2-40B4-BE49-F238E27FC236}">
                    <a16:creationId xmlns:a16="http://schemas.microsoft.com/office/drawing/2014/main" id="{572838E6-802C-4EF5-92B9-009C8063352B}"/>
                  </a:ext>
                </a:extLst>
              </p:cNvPr>
              <p:cNvSpPr/>
              <p:nvPr/>
            </p:nvSpPr>
            <p:spPr>
              <a:xfrm>
                <a:off x="16051" y="5917"/>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grpSp>
            <p:nvGrpSpPr>
              <p:cNvPr id="101" name="组合 100">
                <a:extLst>
                  <a:ext uri="{FF2B5EF4-FFF2-40B4-BE49-F238E27FC236}">
                    <a16:creationId xmlns:a16="http://schemas.microsoft.com/office/drawing/2014/main" id="{A02C7157-B4A4-44A3-8A17-024CD47D91B3}"/>
                  </a:ext>
                </a:extLst>
              </p:cNvPr>
              <p:cNvGrpSpPr/>
              <p:nvPr/>
            </p:nvGrpSpPr>
            <p:grpSpPr>
              <a:xfrm>
                <a:off x="11265" y="5586"/>
                <a:ext cx="1521" cy="1063"/>
                <a:chOff x="11265" y="5897"/>
                <a:chExt cx="1521" cy="1063"/>
              </a:xfrm>
            </p:grpSpPr>
            <p:sp>
              <p:nvSpPr>
                <p:cNvPr id="145" name="圆角矩形 48">
                  <a:extLst>
                    <a:ext uri="{FF2B5EF4-FFF2-40B4-BE49-F238E27FC236}">
                      <a16:creationId xmlns:a16="http://schemas.microsoft.com/office/drawing/2014/main" id="{6B5CFB06-88B6-4369-A8E4-471C539E5254}"/>
                    </a:ext>
                  </a:extLst>
                </p:cNvPr>
                <p:cNvSpPr/>
                <p:nvPr/>
              </p:nvSpPr>
              <p:spPr>
                <a:xfrm>
                  <a:off x="11265" y="5897"/>
                  <a:ext cx="1034" cy="331"/>
                </a:xfrm>
                <a:prstGeom prst="roundRect">
                  <a:avLst/>
                </a:prstGeom>
                <a:solidFill>
                  <a:schemeClr val="accent1">
                    <a:lumMod val="20000"/>
                    <a:lumOff val="80000"/>
                  </a:schemeClr>
                </a:solid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node4</a:t>
                  </a:r>
                </a:p>
              </p:txBody>
            </p:sp>
            <p:sp>
              <p:nvSpPr>
                <p:cNvPr id="146" name="圆角矩形 49">
                  <a:extLst>
                    <a:ext uri="{FF2B5EF4-FFF2-40B4-BE49-F238E27FC236}">
                      <a16:creationId xmlns:a16="http://schemas.microsoft.com/office/drawing/2014/main" id="{CA689367-1D89-4BBB-BB49-E3B173A5A5CA}"/>
                    </a:ext>
                  </a:extLst>
                </p:cNvPr>
                <p:cNvSpPr/>
                <p:nvPr/>
              </p:nvSpPr>
              <p:spPr>
                <a:xfrm>
                  <a:off x="11361" y="6554"/>
                  <a:ext cx="1425" cy="406"/>
                </a:xfrm>
                <a:prstGeom prst="roundRect">
                  <a:avLst/>
                </a:prstGeom>
                <a:solidFill>
                  <a:schemeClr val="accent1">
                    <a:lumMod val="60000"/>
                    <a:lumOff val="40000"/>
                  </a:schemeClr>
                </a:solidFill>
                <a:ln>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cxnSp>
              <p:nvCxnSpPr>
                <p:cNvPr id="147" name="曲线连接符 53">
                  <a:extLst>
                    <a:ext uri="{FF2B5EF4-FFF2-40B4-BE49-F238E27FC236}">
                      <a16:creationId xmlns:a16="http://schemas.microsoft.com/office/drawing/2014/main" id="{10FE5C48-5205-4690-8B11-4CFBF07EE594}"/>
                    </a:ext>
                  </a:extLst>
                </p:cNvPr>
                <p:cNvCxnSpPr>
                  <a:stCxn id="145" idx="2"/>
                  <a:endCxn id="146" idx="0"/>
                </p:cNvCxnSpPr>
                <p:nvPr/>
              </p:nvCxnSpPr>
              <p:spPr>
                <a:xfrm rot="5400000" flipV="1">
                  <a:off x="11765" y="6245"/>
                  <a:ext cx="326" cy="292"/>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椭圆 101">
                <a:extLst>
                  <a:ext uri="{FF2B5EF4-FFF2-40B4-BE49-F238E27FC236}">
                    <a16:creationId xmlns:a16="http://schemas.microsoft.com/office/drawing/2014/main" id="{99E59C21-5DF5-4FCD-B9F9-7D7270036745}"/>
                  </a:ext>
                </a:extLst>
              </p:cNvPr>
              <p:cNvSpPr/>
              <p:nvPr/>
            </p:nvSpPr>
            <p:spPr>
              <a:xfrm>
                <a:off x="13388" y="6351"/>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AA693A3D-5E71-4A97-9F09-4503679A623C}"/>
                  </a:ext>
                </a:extLst>
              </p:cNvPr>
              <p:cNvSpPr/>
              <p:nvPr/>
            </p:nvSpPr>
            <p:spPr>
              <a:xfrm>
                <a:off x="13388" y="7975"/>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DD0CD14C-8D93-4A8C-9FEC-7449B04D7733}"/>
                  </a:ext>
                </a:extLst>
              </p:cNvPr>
              <p:cNvSpPr/>
              <p:nvPr/>
            </p:nvSpPr>
            <p:spPr>
              <a:xfrm>
                <a:off x="14545" y="8469"/>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F04ECFA-83A3-4DCD-9D76-C86387FF21B3}"/>
                  </a:ext>
                </a:extLst>
              </p:cNvPr>
              <p:cNvSpPr/>
              <p:nvPr/>
            </p:nvSpPr>
            <p:spPr>
              <a:xfrm>
                <a:off x="15701" y="7819"/>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E654391-A9C5-49F5-9F74-A5D852F80739}"/>
                  </a:ext>
                </a:extLst>
              </p:cNvPr>
              <p:cNvSpPr/>
              <p:nvPr/>
            </p:nvSpPr>
            <p:spPr>
              <a:xfrm>
                <a:off x="15535" y="6351"/>
                <a:ext cx="294" cy="3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3232CB49-4B99-4A68-883B-5E07C6A74631}"/>
                  </a:ext>
                </a:extLst>
              </p:cNvPr>
              <p:cNvSpPr/>
              <p:nvPr/>
            </p:nvSpPr>
            <p:spPr>
              <a:xfrm>
                <a:off x="13102" y="6790"/>
                <a:ext cx="234" cy="21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A3CF4F43-E442-4E29-AD3B-BED6A40122F1}"/>
                  </a:ext>
                </a:extLst>
              </p:cNvPr>
              <p:cNvSpPr/>
              <p:nvPr/>
            </p:nvSpPr>
            <p:spPr>
              <a:xfrm>
                <a:off x="13027" y="7270"/>
                <a:ext cx="234" cy="21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5F5CE3E-B212-4C18-AF50-EC4447D92775}"/>
                  </a:ext>
                </a:extLst>
              </p:cNvPr>
              <p:cNvSpPr/>
              <p:nvPr/>
            </p:nvSpPr>
            <p:spPr>
              <a:xfrm>
                <a:off x="15361" y="8242"/>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C1589D76-83DB-4D5A-9957-E8EED763C8B7}"/>
                  </a:ext>
                </a:extLst>
              </p:cNvPr>
              <p:cNvSpPr/>
              <p:nvPr/>
            </p:nvSpPr>
            <p:spPr>
              <a:xfrm>
                <a:off x="15829" y="6805"/>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8EC7C26C-D3A3-4AAE-8066-AD0C52B7C182}"/>
                  </a:ext>
                </a:extLst>
              </p:cNvPr>
              <p:cNvSpPr/>
              <p:nvPr/>
            </p:nvSpPr>
            <p:spPr>
              <a:xfrm>
                <a:off x="14971" y="6105"/>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DA88336-CB01-4867-95F3-4808F18A68AD}"/>
                  </a:ext>
                </a:extLst>
              </p:cNvPr>
              <p:cNvSpPr/>
              <p:nvPr/>
            </p:nvSpPr>
            <p:spPr>
              <a:xfrm>
                <a:off x="14198" y="6033"/>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4C82F35-BB14-4A43-882D-B37D6C9C4ADD}"/>
                  </a:ext>
                </a:extLst>
              </p:cNvPr>
              <p:cNvSpPr/>
              <p:nvPr/>
            </p:nvSpPr>
            <p:spPr>
              <a:xfrm>
                <a:off x="13102" y="6790"/>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D46E2ED2-EAF1-4606-8C62-B956F25B46DE}"/>
                  </a:ext>
                </a:extLst>
              </p:cNvPr>
              <p:cNvSpPr/>
              <p:nvPr/>
            </p:nvSpPr>
            <p:spPr>
              <a:xfrm>
                <a:off x="13027" y="7270"/>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8653BBC1-851C-47D3-8974-EA87EF17D09C}"/>
                  </a:ext>
                </a:extLst>
              </p:cNvPr>
              <p:cNvSpPr/>
              <p:nvPr/>
            </p:nvSpPr>
            <p:spPr>
              <a:xfrm>
                <a:off x="15091" y="8402"/>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A3B1D12-F33C-44D6-B390-A0AF9877A165}"/>
                  </a:ext>
                </a:extLst>
              </p:cNvPr>
              <p:cNvSpPr/>
              <p:nvPr/>
            </p:nvSpPr>
            <p:spPr>
              <a:xfrm>
                <a:off x="14140" y="8424"/>
                <a:ext cx="170" cy="17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圆角矩形 79">
                <a:extLst>
                  <a:ext uri="{FF2B5EF4-FFF2-40B4-BE49-F238E27FC236}">
                    <a16:creationId xmlns:a16="http://schemas.microsoft.com/office/drawing/2014/main" id="{8D94F5C4-CA38-4000-A75A-8BD5ACF63B35}"/>
                  </a:ext>
                </a:extLst>
              </p:cNvPr>
              <p:cNvSpPr/>
              <p:nvPr/>
            </p:nvSpPr>
            <p:spPr>
              <a:xfrm>
                <a:off x="11265" y="8786"/>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node3</a:t>
                </a:r>
              </a:p>
            </p:txBody>
          </p:sp>
          <p:sp>
            <p:nvSpPr>
              <p:cNvPr id="118" name="圆角矩形 82">
                <a:extLst>
                  <a:ext uri="{FF2B5EF4-FFF2-40B4-BE49-F238E27FC236}">
                    <a16:creationId xmlns:a16="http://schemas.microsoft.com/office/drawing/2014/main" id="{77C6EF7A-E2E8-41B3-8D8C-7649F093C60C}"/>
                  </a:ext>
                </a:extLst>
              </p:cNvPr>
              <p:cNvSpPr/>
              <p:nvPr/>
            </p:nvSpPr>
            <p:spPr>
              <a:xfrm>
                <a:off x="11602" y="8166"/>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cxnSp>
            <p:nvCxnSpPr>
              <p:cNvPr id="119" name="曲线连接符 84">
                <a:extLst>
                  <a:ext uri="{FF2B5EF4-FFF2-40B4-BE49-F238E27FC236}">
                    <a16:creationId xmlns:a16="http://schemas.microsoft.com/office/drawing/2014/main" id="{C2CAE6F2-6450-4960-A84C-BA70F9687B50}"/>
                  </a:ext>
                </a:extLst>
              </p:cNvPr>
              <p:cNvCxnSpPr>
                <a:endCxn id="102" idx="0"/>
              </p:cNvCxnSpPr>
              <p:nvPr/>
            </p:nvCxnSpPr>
            <p:spPr>
              <a:xfrm flipV="1">
                <a:off x="12750" y="6351"/>
                <a:ext cx="785" cy="49"/>
              </a:xfrm>
              <a:prstGeom prst="curvedConnector4">
                <a:avLst>
                  <a:gd name="adj1" fmla="val 40764"/>
                  <a:gd name="adj2" fmla="val 865306"/>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曲线连接符 85">
                <a:extLst>
                  <a:ext uri="{FF2B5EF4-FFF2-40B4-BE49-F238E27FC236}">
                    <a16:creationId xmlns:a16="http://schemas.microsoft.com/office/drawing/2014/main" id="{1597841C-F495-4CCE-A379-1E7C32A01E0B}"/>
                  </a:ext>
                </a:extLst>
              </p:cNvPr>
              <p:cNvCxnSpPr/>
              <p:nvPr/>
            </p:nvCxnSpPr>
            <p:spPr>
              <a:xfrm flipV="1">
                <a:off x="13027" y="8242"/>
                <a:ext cx="404" cy="12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曲线连接符 86">
                <a:extLst>
                  <a:ext uri="{FF2B5EF4-FFF2-40B4-BE49-F238E27FC236}">
                    <a16:creationId xmlns:a16="http://schemas.microsoft.com/office/drawing/2014/main" id="{BAD6F5AB-237C-4B67-B9CB-45139A193567}"/>
                  </a:ext>
                </a:extLst>
              </p:cNvPr>
              <p:cNvCxnSpPr>
                <a:endCxn id="118" idx="2"/>
              </p:cNvCxnSpPr>
              <p:nvPr/>
            </p:nvCxnSpPr>
            <p:spPr>
              <a:xfrm flipV="1">
                <a:off x="11968" y="8572"/>
                <a:ext cx="347" cy="208"/>
              </a:xfrm>
              <a:prstGeom prst="curved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圆角矩形 87">
                <a:extLst>
                  <a:ext uri="{FF2B5EF4-FFF2-40B4-BE49-F238E27FC236}">
                    <a16:creationId xmlns:a16="http://schemas.microsoft.com/office/drawing/2014/main" id="{0D751E99-3241-409E-BA8C-E5024D62193A}"/>
                  </a:ext>
                </a:extLst>
              </p:cNvPr>
              <p:cNvSpPr/>
              <p:nvPr/>
            </p:nvSpPr>
            <p:spPr>
              <a:xfrm>
                <a:off x="14214" y="9099"/>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sp>
            <p:nvSpPr>
              <p:cNvPr id="123" name="圆角矩形 88">
                <a:extLst>
                  <a:ext uri="{FF2B5EF4-FFF2-40B4-BE49-F238E27FC236}">
                    <a16:creationId xmlns:a16="http://schemas.microsoft.com/office/drawing/2014/main" id="{502C1FDF-0B5F-415E-A795-E01CDF2488CB}"/>
                  </a:ext>
                </a:extLst>
              </p:cNvPr>
              <p:cNvSpPr/>
              <p:nvPr/>
            </p:nvSpPr>
            <p:spPr>
              <a:xfrm>
                <a:off x="14781" y="9825"/>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node5</a:t>
                </a:r>
              </a:p>
            </p:txBody>
          </p:sp>
          <p:cxnSp>
            <p:nvCxnSpPr>
              <p:cNvPr id="124" name="曲线连接符 89">
                <a:extLst>
                  <a:ext uri="{FF2B5EF4-FFF2-40B4-BE49-F238E27FC236}">
                    <a16:creationId xmlns:a16="http://schemas.microsoft.com/office/drawing/2014/main" id="{56D54E3E-1269-420E-A4B5-F342427A5D0C}"/>
                  </a:ext>
                </a:extLst>
              </p:cNvPr>
              <p:cNvCxnSpPr>
                <a:stCxn id="122" idx="0"/>
                <a:endCxn id="104" idx="5"/>
              </p:cNvCxnSpPr>
              <p:nvPr/>
            </p:nvCxnSpPr>
            <p:spPr>
              <a:xfrm rot="16200000" flipV="1">
                <a:off x="14682" y="8854"/>
                <a:ext cx="359" cy="131"/>
              </a:xfrm>
              <a:prstGeom prst="curvedConnector3">
                <a:avLst>
                  <a:gd name="adj1" fmla="val 43454"/>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曲线连接符 90">
                <a:extLst>
                  <a:ext uri="{FF2B5EF4-FFF2-40B4-BE49-F238E27FC236}">
                    <a16:creationId xmlns:a16="http://schemas.microsoft.com/office/drawing/2014/main" id="{0A25D913-0524-4F47-95F7-CED0B050F886}"/>
                  </a:ext>
                </a:extLst>
              </p:cNvPr>
              <p:cNvCxnSpPr>
                <a:stCxn id="123" idx="0"/>
                <a:endCxn id="122" idx="2"/>
              </p:cNvCxnSpPr>
              <p:nvPr/>
            </p:nvCxnSpPr>
            <p:spPr>
              <a:xfrm rot="16200000" flipV="1">
                <a:off x="14953" y="9480"/>
                <a:ext cx="320" cy="371"/>
              </a:xfrm>
              <a:prstGeom prst="curvedConnector3">
                <a:avLst>
                  <a:gd name="adj1" fmla="val 50156"/>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矩形标注 91">
                <a:extLst>
                  <a:ext uri="{FF2B5EF4-FFF2-40B4-BE49-F238E27FC236}">
                    <a16:creationId xmlns:a16="http://schemas.microsoft.com/office/drawing/2014/main" id="{E4A8E2C5-686E-4FFB-83F9-A27CCC4203AC}"/>
                  </a:ext>
                </a:extLst>
              </p:cNvPr>
              <p:cNvSpPr/>
              <p:nvPr/>
            </p:nvSpPr>
            <p:spPr>
              <a:xfrm rot="10800000">
                <a:off x="15829" y="8786"/>
                <a:ext cx="1610" cy="963"/>
              </a:xfrm>
              <a:prstGeom prst="wedgeRectCallout">
                <a:avLst>
                  <a:gd name="adj1" fmla="val 62795"/>
                  <a:gd name="adj2" fmla="val 827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文本框 126">
                <a:extLst>
                  <a:ext uri="{FF2B5EF4-FFF2-40B4-BE49-F238E27FC236}">
                    <a16:creationId xmlns:a16="http://schemas.microsoft.com/office/drawing/2014/main" id="{E6EB5EEF-245E-4471-B235-1C0005532425}"/>
                  </a:ext>
                </a:extLst>
              </p:cNvPr>
              <p:cNvSpPr txBox="1"/>
              <p:nvPr/>
            </p:nvSpPr>
            <p:spPr>
              <a:xfrm>
                <a:off x="15815" y="8905"/>
                <a:ext cx="1624" cy="725"/>
              </a:xfrm>
              <a:prstGeom prst="rect">
                <a:avLst/>
              </a:prstGeom>
              <a:noFill/>
            </p:spPr>
            <p:txBody>
              <a:bodyPr wrap="square" rtlCol="0">
                <a:spAutoFit/>
              </a:bodyPr>
              <a:lstStyle/>
              <a:p>
                <a:pPr algn="ctr"/>
                <a:r>
                  <a:rPr lang="zh-CN" altLang="en-US" sz="1200"/>
                  <a:t>添加</a:t>
                </a:r>
                <a:r>
                  <a:rPr lang="en-US" altLang="zh-CN" sz="1200"/>
                  <a:t>node5</a:t>
                </a:r>
              </a:p>
              <a:p>
                <a:pPr algn="ctr"/>
                <a:r>
                  <a:rPr lang="zh-CN" altLang="en-US" sz="1200"/>
                  <a:t>受影响范围</a:t>
                </a:r>
              </a:p>
            </p:txBody>
          </p:sp>
          <p:sp>
            <p:nvSpPr>
              <p:cNvPr id="128" name="圆角矩形 93">
                <a:extLst>
                  <a:ext uri="{FF2B5EF4-FFF2-40B4-BE49-F238E27FC236}">
                    <a16:creationId xmlns:a16="http://schemas.microsoft.com/office/drawing/2014/main" id="{9BEB4748-5B1A-4B77-9CE8-1301F1230C77}"/>
                  </a:ext>
                </a:extLst>
              </p:cNvPr>
              <p:cNvSpPr/>
              <p:nvPr/>
            </p:nvSpPr>
            <p:spPr>
              <a:xfrm>
                <a:off x="16633" y="7836"/>
                <a:ext cx="1425" cy="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计算</a:t>
                </a:r>
                <a:r>
                  <a:rPr lang="en-US" altLang="zh-CN" sz="1200">
                    <a:solidFill>
                      <a:schemeClr val="tx1"/>
                    </a:solidFill>
                  </a:rPr>
                  <a:t>hash</a:t>
                </a:r>
              </a:p>
            </p:txBody>
          </p:sp>
          <p:sp>
            <p:nvSpPr>
              <p:cNvPr id="129" name="圆角矩形 94">
                <a:extLst>
                  <a:ext uri="{FF2B5EF4-FFF2-40B4-BE49-F238E27FC236}">
                    <a16:creationId xmlns:a16="http://schemas.microsoft.com/office/drawing/2014/main" id="{13434E9D-8CEE-40DD-9071-F1CB779609C6}"/>
                  </a:ext>
                </a:extLst>
              </p:cNvPr>
              <p:cNvSpPr/>
              <p:nvPr/>
            </p:nvSpPr>
            <p:spPr>
              <a:xfrm>
                <a:off x="17844" y="8603"/>
                <a:ext cx="1034" cy="3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node2</a:t>
                </a:r>
              </a:p>
            </p:txBody>
          </p:sp>
          <p:cxnSp>
            <p:nvCxnSpPr>
              <p:cNvPr id="130" name="曲线连接符 95">
                <a:extLst>
                  <a:ext uri="{FF2B5EF4-FFF2-40B4-BE49-F238E27FC236}">
                    <a16:creationId xmlns:a16="http://schemas.microsoft.com/office/drawing/2014/main" id="{D562ADEF-3A73-473D-916B-044321520012}"/>
                  </a:ext>
                </a:extLst>
              </p:cNvPr>
              <p:cNvCxnSpPr>
                <a:stCxn id="128" idx="1"/>
                <a:endCxn id="105" idx="6"/>
              </p:cNvCxnSpPr>
              <p:nvPr/>
            </p:nvCxnSpPr>
            <p:spPr>
              <a:xfrm rot="10800000">
                <a:off x="15995" y="7977"/>
                <a:ext cx="638" cy="61"/>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96">
                <a:extLst>
                  <a:ext uri="{FF2B5EF4-FFF2-40B4-BE49-F238E27FC236}">
                    <a16:creationId xmlns:a16="http://schemas.microsoft.com/office/drawing/2014/main" id="{C274AC7E-DB5A-4EC8-91E2-8E0CC7A4184A}"/>
                  </a:ext>
                </a:extLst>
              </p:cNvPr>
              <p:cNvCxnSpPr/>
              <p:nvPr/>
            </p:nvCxnSpPr>
            <p:spPr>
              <a:xfrm rot="10800000">
                <a:off x="17605" y="8277"/>
                <a:ext cx="453" cy="317"/>
              </a:xfrm>
              <a:prstGeom prst="curvedConnector3">
                <a:avLst>
                  <a:gd name="adj1" fmla="val 4989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97">
                <a:extLst>
                  <a:ext uri="{FF2B5EF4-FFF2-40B4-BE49-F238E27FC236}">
                    <a16:creationId xmlns:a16="http://schemas.microsoft.com/office/drawing/2014/main" id="{5A786A46-C596-4058-ADC0-566662A7158B}"/>
                  </a:ext>
                </a:extLst>
              </p:cNvPr>
              <p:cNvCxnSpPr>
                <a:endCxn id="100" idx="0"/>
              </p:cNvCxnSpPr>
              <p:nvPr/>
            </p:nvCxnSpPr>
            <p:spPr>
              <a:xfrm rot="5400000">
                <a:off x="16711" y="5723"/>
                <a:ext cx="247" cy="140"/>
              </a:xfrm>
              <a:prstGeom prst="curved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98">
                <a:extLst>
                  <a:ext uri="{FF2B5EF4-FFF2-40B4-BE49-F238E27FC236}">
                    <a16:creationId xmlns:a16="http://schemas.microsoft.com/office/drawing/2014/main" id="{99955552-48D9-4A30-A819-567C9BD4A8EB}"/>
                  </a:ext>
                </a:extLst>
              </p:cNvPr>
              <p:cNvCxnSpPr>
                <a:stCxn id="100" idx="1"/>
                <a:endCxn id="106" idx="7"/>
              </p:cNvCxnSpPr>
              <p:nvPr/>
            </p:nvCxnSpPr>
            <p:spPr>
              <a:xfrm rot="10800000" flipV="1">
                <a:off x="15785" y="6119"/>
                <a:ext cx="265" cy="277"/>
              </a:xfrm>
              <a:prstGeom prst="curved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99">
                <a:extLst>
                  <a:ext uri="{FF2B5EF4-FFF2-40B4-BE49-F238E27FC236}">
                    <a16:creationId xmlns:a16="http://schemas.microsoft.com/office/drawing/2014/main" id="{435110D0-92D3-47AD-94F5-8533BACBC29C}"/>
                  </a:ext>
                </a:extLst>
              </p:cNvPr>
              <p:cNvCxnSpPr>
                <a:stCxn id="111" idx="2"/>
                <a:endCxn id="106" idx="2"/>
              </p:cNvCxnSpPr>
              <p:nvPr/>
            </p:nvCxnSpPr>
            <p:spPr>
              <a:xfrm rot="10800000" flipH="1" flipV="1">
                <a:off x="14971" y="6190"/>
                <a:ext cx="564" cy="320"/>
              </a:xfrm>
              <a:prstGeom prst="curvedConnector3">
                <a:avLst>
                  <a:gd name="adj1" fmla="val 19148"/>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100">
                <a:extLst>
                  <a:ext uri="{FF2B5EF4-FFF2-40B4-BE49-F238E27FC236}">
                    <a16:creationId xmlns:a16="http://schemas.microsoft.com/office/drawing/2014/main" id="{155EA4A5-A53E-462A-848C-12DE11061B5E}"/>
                  </a:ext>
                </a:extLst>
              </p:cNvPr>
              <p:cNvCxnSpPr/>
              <p:nvPr/>
            </p:nvCxnSpPr>
            <p:spPr>
              <a:xfrm rot="5400000" flipV="1">
                <a:off x="14769" y="5723"/>
                <a:ext cx="465" cy="1399"/>
              </a:xfrm>
              <a:prstGeom prst="curvedConnector3">
                <a:avLst>
                  <a:gd name="adj1" fmla="val 125376"/>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01">
                <a:extLst>
                  <a:ext uri="{FF2B5EF4-FFF2-40B4-BE49-F238E27FC236}">
                    <a16:creationId xmlns:a16="http://schemas.microsoft.com/office/drawing/2014/main" id="{0F92B0E7-F1A0-4C57-9BC1-4C7DC53BEAD1}"/>
                  </a:ext>
                </a:extLst>
              </p:cNvPr>
              <p:cNvCxnSpPr>
                <a:stCxn id="110" idx="3"/>
                <a:endCxn id="105" idx="1"/>
              </p:cNvCxnSpPr>
              <p:nvPr/>
            </p:nvCxnSpPr>
            <p:spPr>
              <a:xfrm rot="5400000">
                <a:off x="15342" y="7352"/>
                <a:ext cx="915" cy="110"/>
              </a:xfrm>
              <a:prstGeom prst="curvedConnector3">
                <a:avLst>
                  <a:gd name="adj1" fmla="val 48798"/>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02">
                <a:extLst>
                  <a:ext uri="{FF2B5EF4-FFF2-40B4-BE49-F238E27FC236}">
                    <a16:creationId xmlns:a16="http://schemas.microsoft.com/office/drawing/2014/main" id="{E8CEEBBC-AE23-49D8-85E9-EF919423679D}"/>
                  </a:ext>
                </a:extLst>
              </p:cNvPr>
              <p:cNvCxnSpPr>
                <a:stCxn id="113" idx="6"/>
                <a:endCxn id="102" idx="5"/>
              </p:cNvCxnSpPr>
              <p:nvPr/>
            </p:nvCxnSpPr>
            <p:spPr>
              <a:xfrm flipV="1">
                <a:off x="13272" y="6622"/>
                <a:ext cx="367" cy="253"/>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曲线连接符 103">
                <a:extLst>
                  <a:ext uri="{FF2B5EF4-FFF2-40B4-BE49-F238E27FC236}">
                    <a16:creationId xmlns:a16="http://schemas.microsoft.com/office/drawing/2014/main" id="{D48B0109-8F0A-4AA8-B41A-207F06D9AA45}"/>
                  </a:ext>
                </a:extLst>
              </p:cNvPr>
              <p:cNvCxnSpPr>
                <a:stCxn id="114" idx="6"/>
                <a:endCxn id="102" idx="5"/>
              </p:cNvCxnSpPr>
              <p:nvPr/>
            </p:nvCxnSpPr>
            <p:spPr>
              <a:xfrm flipV="1">
                <a:off x="13197" y="6622"/>
                <a:ext cx="442" cy="733"/>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04">
                <a:extLst>
                  <a:ext uri="{FF2B5EF4-FFF2-40B4-BE49-F238E27FC236}">
                    <a16:creationId xmlns:a16="http://schemas.microsoft.com/office/drawing/2014/main" id="{85E36A8D-BD25-4637-A98E-42B3E29BD63C}"/>
                  </a:ext>
                </a:extLst>
              </p:cNvPr>
              <p:cNvCxnSpPr>
                <a:stCxn id="115" idx="1"/>
                <a:endCxn id="104" idx="0"/>
              </p:cNvCxnSpPr>
              <p:nvPr/>
            </p:nvCxnSpPr>
            <p:spPr>
              <a:xfrm rot="16200000" flipH="1" flipV="1">
                <a:off x="14883" y="8236"/>
                <a:ext cx="42" cy="424"/>
              </a:xfrm>
              <a:prstGeom prst="curvedConnector3">
                <a:avLst>
                  <a:gd name="adj1" fmla="val -304761"/>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曲线连接符 105">
                <a:extLst>
                  <a:ext uri="{FF2B5EF4-FFF2-40B4-BE49-F238E27FC236}">
                    <a16:creationId xmlns:a16="http://schemas.microsoft.com/office/drawing/2014/main" id="{0BC80D25-C600-4482-88A7-A95D0A1245B1}"/>
                  </a:ext>
                </a:extLst>
              </p:cNvPr>
              <p:cNvCxnSpPr>
                <a:stCxn id="109" idx="1"/>
                <a:endCxn id="104" idx="0"/>
              </p:cNvCxnSpPr>
              <p:nvPr/>
            </p:nvCxnSpPr>
            <p:spPr>
              <a:xfrm rot="16200000" flipH="1" flipV="1">
                <a:off x="14938" y="8021"/>
                <a:ext cx="202" cy="694"/>
              </a:xfrm>
              <a:prstGeom prst="curvedConnector3">
                <a:avLst>
                  <a:gd name="adj1" fmla="val -78712"/>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1" name="曲线连接符 106">
                <a:extLst>
                  <a:ext uri="{FF2B5EF4-FFF2-40B4-BE49-F238E27FC236}">
                    <a16:creationId xmlns:a16="http://schemas.microsoft.com/office/drawing/2014/main" id="{4B70AE4A-173E-467B-AD32-190155BB32C8}"/>
                  </a:ext>
                </a:extLst>
              </p:cNvPr>
              <p:cNvCxnSpPr/>
              <p:nvPr/>
            </p:nvCxnSpPr>
            <p:spPr>
              <a:xfrm rot="10800000">
                <a:off x="13612" y="8073"/>
                <a:ext cx="1529" cy="396"/>
              </a:xfrm>
              <a:prstGeom prst="curvedConnector4">
                <a:avLst>
                  <a:gd name="adj1" fmla="val -1765"/>
                  <a:gd name="adj2" fmla="val 99747"/>
                </a:avLst>
              </a:prstGeom>
              <a:ln w="12700" cmpd="sng">
                <a:solidFill>
                  <a:schemeClr val="accent1">
                    <a:shade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2" name="曲线连接符 107">
                <a:extLst>
                  <a:ext uri="{FF2B5EF4-FFF2-40B4-BE49-F238E27FC236}">
                    <a16:creationId xmlns:a16="http://schemas.microsoft.com/office/drawing/2014/main" id="{AB8093C5-831D-498F-9FCF-EFE34791C84A}"/>
                  </a:ext>
                </a:extLst>
              </p:cNvPr>
              <p:cNvCxnSpPr>
                <a:stCxn id="116" idx="0"/>
              </p:cNvCxnSpPr>
              <p:nvPr/>
            </p:nvCxnSpPr>
            <p:spPr>
              <a:xfrm rot="16200000" flipV="1">
                <a:off x="13810" y="8010"/>
                <a:ext cx="278" cy="551"/>
              </a:xfrm>
              <a:prstGeom prst="curvedConnector2">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08">
                <a:extLst>
                  <a:ext uri="{FF2B5EF4-FFF2-40B4-BE49-F238E27FC236}">
                    <a16:creationId xmlns:a16="http://schemas.microsoft.com/office/drawing/2014/main" id="{20E6674B-C487-44AE-8DF9-92C27AC916C3}"/>
                  </a:ext>
                </a:extLst>
              </p:cNvPr>
              <p:cNvCxnSpPr>
                <a:endCxn id="103" idx="0"/>
              </p:cNvCxnSpPr>
              <p:nvPr/>
            </p:nvCxnSpPr>
            <p:spPr>
              <a:xfrm rot="10800000">
                <a:off x="13534" y="7974"/>
                <a:ext cx="1875" cy="291"/>
              </a:xfrm>
              <a:prstGeom prst="curvedConnector4">
                <a:avLst>
                  <a:gd name="adj1" fmla="val 1013"/>
                  <a:gd name="adj2" fmla="val 228866"/>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4" name="曲线连接符 109">
                <a:extLst>
                  <a:ext uri="{FF2B5EF4-FFF2-40B4-BE49-F238E27FC236}">
                    <a16:creationId xmlns:a16="http://schemas.microsoft.com/office/drawing/2014/main" id="{D960D39A-345D-4217-9859-EB0E2D5A7B70}"/>
                  </a:ext>
                </a:extLst>
              </p:cNvPr>
              <p:cNvCxnSpPr>
                <a:stCxn id="109" idx="1"/>
                <a:endCxn id="104" idx="0"/>
              </p:cNvCxnSpPr>
              <p:nvPr/>
            </p:nvCxnSpPr>
            <p:spPr>
              <a:xfrm rot="16200000" flipH="1" flipV="1">
                <a:off x="14938" y="8021"/>
                <a:ext cx="202" cy="694"/>
              </a:xfrm>
              <a:prstGeom prst="curvedConnector3">
                <a:avLst>
                  <a:gd name="adj1" fmla="val -130693"/>
                </a:avLst>
              </a:prstGeom>
              <a:ln w="12700" cmpd="sng">
                <a:solidFill>
                  <a:schemeClr val="accent1">
                    <a:shade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4" name="矩形 93">
              <a:extLst>
                <a:ext uri="{FF2B5EF4-FFF2-40B4-BE49-F238E27FC236}">
                  <a16:creationId xmlns:a16="http://schemas.microsoft.com/office/drawing/2014/main" id="{939B261F-6F35-48E7-B13C-D553EAD7B0F8}"/>
                </a:ext>
              </a:extLst>
            </p:cNvPr>
            <p:cNvSpPr/>
            <p:nvPr/>
          </p:nvSpPr>
          <p:spPr>
            <a:xfrm>
              <a:off x="10521" y="5101"/>
              <a:ext cx="8015" cy="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045A7A5E-D3EB-8449-8BC6-10670B13475A}"/>
              </a:ext>
            </a:extLst>
          </p:cNvPr>
          <p:cNvSpPr>
            <a:spLocks noGrp="1"/>
          </p:cNvSpPr>
          <p:nvPr>
            <p:ph type="sldNum" sz="quarter" idx="12"/>
          </p:nvPr>
        </p:nvSpPr>
        <p:spPr/>
        <p:txBody>
          <a:bodyPr/>
          <a:lstStyle/>
          <a:p>
            <a:fld id="{B13F0FA4-29F4-4B1D-A16B-0D7169EBD889}" type="slidenum">
              <a:rPr lang="en-US" smtClean="0"/>
              <a:t>9</a:t>
            </a:fld>
            <a:endParaRPr lang="en-US" dirty="0"/>
          </a:p>
        </p:txBody>
      </p:sp>
    </p:spTree>
    <p:extLst>
      <p:ext uri="{BB962C8B-B14F-4D97-AF65-F5344CB8AC3E}">
        <p14:creationId xmlns:p14="http://schemas.microsoft.com/office/powerpoint/2010/main" val="1295394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ec8e1c4-aed0-4b0b-9c68-30a37e042a38}"/>
  <p:tag name="TABLE_RECT" val="144*165*671.9*210"/>
  <p:tag name="TABLE_EMPHASIZE_COLOR" val="6579300"/>
  <p:tag name="TABLE_ONEKEY_SKIN_IDX" val="0"/>
  <p:tag name="TABLE_SKINIDX" val="-1"/>
  <p:tag name="TABLE_COLORIDX" val="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39ad259-77fd-41a7-8c4b-37860aa8d8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8321</TotalTime>
  <Words>8351</Words>
  <Application>Microsoft Office PowerPoint</Application>
  <PresentationFormat>宽屏</PresentationFormat>
  <Paragraphs>1105</Paragraphs>
  <Slides>85</Slides>
  <Notes>13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102" baseType="lpstr">
      <vt:lpstr>MS PGothic</vt:lpstr>
      <vt:lpstr>新細明體</vt:lpstr>
      <vt:lpstr>等线</vt:lpstr>
      <vt:lpstr>等线 Light</vt:lpstr>
      <vt:lpstr>黑体</vt:lpstr>
      <vt:lpstr>宋体</vt:lpstr>
      <vt:lpstr>微软雅黑</vt:lpstr>
      <vt:lpstr>微软雅黑</vt:lpstr>
      <vt:lpstr>Arial</vt:lpstr>
      <vt:lpstr>Calibri</vt:lpstr>
      <vt:lpstr>Calibri Light</vt:lpstr>
      <vt:lpstr>Century Gothic</vt:lpstr>
      <vt:lpstr>Georgia</vt:lpstr>
      <vt:lpstr>Times New Roman</vt:lpstr>
      <vt:lpstr>Wingdings</vt:lpstr>
      <vt:lpstr>Office Theme</vt:lpstr>
      <vt:lpstr>Visio</vt:lpstr>
      <vt:lpstr>大数据处理 2024春</vt:lpstr>
      <vt:lpstr>目    录</vt:lpstr>
      <vt:lpstr>目    录</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2.1 分布式存储系统介绍</vt:lpstr>
      <vt:lpstr>目    录</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2.2 分布式文件系统</vt:lpstr>
      <vt:lpstr>目    录</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Merkle树</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2.3 分布式键值系统</vt:lpstr>
      <vt:lpstr>目    录</vt:lpstr>
      <vt:lpstr>2.4 新型存储器件驱动的内存系统</vt:lpstr>
      <vt:lpstr>PowerPoint 演示文稿</vt:lpstr>
      <vt:lpstr>2.4 新型存储器件驱动的内存系统</vt:lpstr>
      <vt:lpstr>2.4 新型存储器件驱动的内存系统</vt:lpstr>
      <vt:lpstr>2.4 新型存储器件驱动的内存系统</vt:lpstr>
      <vt:lpstr>内存计算的曙光: 新型非易失存储介质</vt:lpstr>
      <vt:lpstr>PowerPoint 演示文稿</vt:lpstr>
      <vt:lpstr>SCM模糊了内外存的边界</vt:lpstr>
      <vt:lpstr>PowerPoint 演示文稿</vt:lpstr>
      <vt:lpstr>PowerPoint 演示文稿</vt:lpstr>
      <vt:lpstr>PowerPoint 演示文稿</vt:lpstr>
      <vt:lpstr>PowerPoint 演示文稿</vt:lpstr>
      <vt:lpstr>PowerPoint 演示文稿</vt:lpstr>
      <vt:lpstr>PowerPoint 演示文稿</vt:lpstr>
      <vt:lpstr>挑战1：系统架构</vt:lpstr>
      <vt:lpstr>挑战2：操作系统</vt:lpstr>
      <vt:lpstr>PowerPoint 演示文稿</vt:lpstr>
      <vt:lpstr>挑战4：数据管理</vt:lpstr>
      <vt:lpstr>2.4 新型存储器件驱动的内存系统</vt:lpstr>
      <vt:lpstr>2.4 新型存储器件驱动的内存系统</vt:lpstr>
      <vt:lpstr>2.4 新型存储器件驱动的内存系统</vt:lpstr>
      <vt:lpstr>2.4 新型存储器件驱动的内存系统</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Dezhong Yao</dc:creator>
  <cp:lastModifiedBy>Windows User</cp:lastModifiedBy>
  <cp:revision>25</cp:revision>
  <dcterms:created xsi:type="dcterms:W3CDTF">2020-06-08T07:12:41Z</dcterms:created>
  <dcterms:modified xsi:type="dcterms:W3CDTF">2024-03-07T11:41:16Z</dcterms:modified>
</cp:coreProperties>
</file>